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8"/>
  </p:notesMasterIdLst>
  <p:sldIdLst>
    <p:sldId id="256" r:id="rId2"/>
    <p:sldId id="660" r:id="rId3"/>
    <p:sldId id="646" r:id="rId4"/>
    <p:sldId id="663" r:id="rId5"/>
    <p:sldId id="679" r:id="rId6"/>
    <p:sldId id="680" r:id="rId7"/>
    <p:sldId id="647" r:id="rId8"/>
    <p:sldId id="612" r:id="rId9"/>
    <p:sldId id="651" r:id="rId10"/>
    <p:sldId id="678" r:id="rId11"/>
    <p:sldId id="650" r:id="rId12"/>
    <p:sldId id="664" r:id="rId13"/>
    <p:sldId id="665" r:id="rId14"/>
    <p:sldId id="666" r:id="rId15"/>
    <p:sldId id="667" r:id="rId16"/>
    <p:sldId id="669" r:id="rId17"/>
    <p:sldId id="668" r:id="rId18"/>
    <p:sldId id="671" r:id="rId19"/>
    <p:sldId id="670" r:id="rId20"/>
    <p:sldId id="673" r:id="rId21"/>
    <p:sldId id="674" r:id="rId22"/>
    <p:sldId id="672" r:id="rId23"/>
    <p:sldId id="675" r:id="rId24"/>
    <p:sldId id="676" r:id="rId25"/>
    <p:sldId id="677" r:id="rId26"/>
    <p:sldId id="258"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EDA0F7E-4EB1-4F39-81C5-9523C6142542}">
          <p14:sldIdLst>
            <p14:sldId id="256"/>
            <p14:sldId id="660"/>
            <p14:sldId id="646"/>
            <p14:sldId id="663"/>
            <p14:sldId id="679"/>
            <p14:sldId id="680"/>
            <p14:sldId id="647"/>
            <p14:sldId id="612"/>
            <p14:sldId id="651"/>
            <p14:sldId id="678"/>
            <p14:sldId id="650"/>
            <p14:sldId id="664"/>
            <p14:sldId id="665"/>
            <p14:sldId id="666"/>
            <p14:sldId id="667"/>
            <p14:sldId id="669"/>
            <p14:sldId id="668"/>
            <p14:sldId id="671"/>
            <p14:sldId id="670"/>
            <p14:sldId id="673"/>
            <p14:sldId id="674"/>
            <p14:sldId id="672"/>
            <p14:sldId id="675"/>
            <p14:sldId id="676"/>
            <p14:sldId id="677"/>
          </p14:sldIdLst>
        </p14:section>
        <p14:section name="Başlıksız Bölüm" id="{A4A4F443-4C4B-44D9-8D1A-89D8385B4A46}">
          <p14:sldIdLst>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93194" autoAdjust="0"/>
  </p:normalViewPr>
  <p:slideViewPr>
    <p:cSldViewPr>
      <p:cViewPr varScale="1">
        <p:scale>
          <a:sx n="106" d="100"/>
          <a:sy n="106" d="100"/>
        </p:scale>
        <p:origin x="-20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33BCF-2C70-46EC-BE49-624EC0156F33}"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tr-TR"/>
        </a:p>
      </dgm:t>
    </dgm:pt>
    <dgm:pt modelId="{37C772FC-BD1B-4612-8FB8-06A6FEEE5AE9}">
      <dgm:prSet custT="1"/>
      <dgm:spPr/>
      <dgm:t>
        <a:bodyPr/>
        <a:lstStyle/>
        <a:p>
          <a:pPr rtl="0"/>
          <a:r>
            <a:rPr lang="tr-TR" sz="1600" b="1" dirty="0" smtClean="0">
              <a:latin typeface="+mn-lt"/>
              <a:cs typeface="Arial" pitchFamily="34" charset="0"/>
            </a:rPr>
            <a:t>BAŞLANGIÇ TOPLANTISI</a:t>
          </a:r>
          <a:endParaRPr lang="tr-TR" sz="1600" b="1" dirty="0">
            <a:latin typeface="+mn-lt"/>
            <a:cs typeface="Arial" pitchFamily="34" charset="0"/>
          </a:endParaRPr>
        </a:p>
      </dgm:t>
    </dgm:pt>
    <dgm:pt modelId="{13623059-B43A-4B6A-9266-A7BDDC8C06C2}" type="parTrans" cxnId="{5C5BA53B-3D8C-4489-83A7-3D64918C2EB9}">
      <dgm:prSet/>
      <dgm:spPr/>
      <dgm:t>
        <a:bodyPr/>
        <a:lstStyle/>
        <a:p>
          <a:endParaRPr lang="tr-TR" sz="1800">
            <a:latin typeface="Arial" pitchFamily="34" charset="0"/>
            <a:cs typeface="Arial" pitchFamily="34" charset="0"/>
          </a:endParaRPr>
        </a:p>
      </dgm:t>
    </dgm:pt>
    <dgm:pt modelId="{A8ABFD9E-A12B-4340-8AE2-8556C9EA56C4}" type="sibTrans" cxnId="{5C5BA53B-3D8C-4489-83A7-3D64918C2EB9}">
      <dgm:prSet custT="1"/>
      <dgm:spPr/>
      <dgm:t>
        <a:bodyPr/>
        <a:lstStyle/>
        <a:p>
          <a:endParaRPr lang="tr-TR" sz="1200">
            <a:latin typeface="Arial" pitchFamily="34" charset="0"/>
            <a:cs typeface="Arial" pitchFamily="34" charset="0"/>
          </a:endParaRPr>
        </a:p>
      </dgm:t>
    </dgm:pt>
    <dgm:pt modelId="{321E9B6F-6D0E-42E6-B011-2E9D191F14DE}">
      <dgm:prSet custT="1"/>
      <dgm:spPr/>
      <dgm:t>
        <a:bodyPr/>
        <a:lstStyle/>
        <a:p>
          <a:pPr rtl="0"/>
          <a:r>
            <a:rPr lang="tr-TR" sz="1600" b="1" dirty="0" smtClean="0">
              <a:latin typeface="Arial" pitchFamily="34" charset="0"/>
              <a:cs typeface="Arial" pitchFamily="34" charset="0"/>
            </a:rPr>
            <a:t>Proje Uygulama Eğitimi</a:t>
          </a:r>
        </a:p>
        <a:p>
          <a:pPr rtl="0"/>
          <a:r>
            <a:rPr lang="tr-TR" sz="1400" b="1" dirty="0" smtClean="0">
              <a:latin typeface="Arial" pitchFamily="34" charset="0"/>
              <a:cs typeface="Arial" pitchFamily="34" charset="0"/>
            </a:rPr>
            <a:t> -Ödeme,</a:t>
          </a:r>
        </a:p>
        <a:p>
          <a:pPr rtl="0"/>
          <a:r>
            <a:rPr lang="tr-TR" sz="1400" b="1" dirty="0" smtClean="0">
              <a:latin typeface="Arial" pitchFamily="34" charset="0"/>
              <a:cs typeface="Arial" pitchFamily="34" charset="0"/>
            </a:rPr>
            <a:t>-Raporlama</a:t>
          </a:r>
          <a:endParaRPr lang="tr-TR" sz="1400" dirty="0">
            <a:latin typeface="Arial" pitchFamily="34" charset="0"/>
            <a:cs typeface="Arial" pitchFamily="34" charset="0"/>
          </a:endParaRPr>
        </a:p>
      </dgm:t>
    </dgm:pt>
    <dgm:pt modelId="{CBAC4BB6-3B2E-4BB2-ADA2-099E8F2DCADF}" type="parTrans" cxnId="{CAB5DD01-223F-4020-92B0-D619C4F656EB}">
      <dgm:prSet/>
      <dgm:spPr/>
      <dgm:t>
        <a:bodyPr/>
        <a:lstStyle/>
        <a:p>
          <a:endParaRPr lang="tr-TR" sz="1800">
            <a:latin typeface="Arial" pitchFamily="34" charset="0"/>
            <a:cs typeface="Arial" pitchFamily="34" charset="0"/>
          </a:endParaRPr>
        </a:p>
      </dgm:t>
    </dgm:pt>
    <dgm:pt modelId="{4164C596-0332-443B-82A2-E4502DC8A0BF}" type="sibTrans" cxnId="{CAB5DD01-223F-4020-92B0-D619C4F656EB}">
      <dgm:prSet custT="1"/>
      <dgm:spPr/>
      <dgm:t>
        <a:bodyPr/>
        <a:lstStyle/>
        <a:p>
          <a:endParaRPr lang="tr-TR" sz="1200">
            <a:latin typeface="Arial" pitchFamily="34" charset="0"/>
            <a:cs typeface="Arial" pitchFamily="34" charset="0"/>
          </a:endParaRPr>
        </a:p>
      </dgm:t>
    </dgm:pt>
    <dgm:pt modelId="{76D8F9FD-87DB-4299-BDFC-6A076B8E9CB5}">
      <dgm:prSet custT="1"/>
      <dgm:spPr/>
      <dgm:t>
        <a:bodyPr/>
        <a:lstStyle/>
        <a:p>
          <a:pPr rtl="0"/>
          <a:r>
            <a:rPr lang="tr-TR" sz="1600" b="1" dirty="0" smtClean="0">
              <a:latin typeface="Arial" pitchFamily="34" charset="0"/>
              <a:cs typeface="Arial" pitchFamily="34" charset="0"/>
            </a:rPr>
            <a:t>Satın Alma Eğitimi  </a:t>
          </a:r>
          <a:endParaRPr lang="tr-TR" sz="1600" dirty="0">
            <a:latin typeface="Arial" pitchFamily="34" charset="0"/>
            <a:cs typeface="Arial" pitchFamily="34" charset="0"/>
          </a:endParaRPr>
        </a:p>
      </dgm:t>
    </dgm:pt>
    <dgm:pt modelId="{BE270FA8-7745-42DE-ABA3-47D69E9F8805}" type="parTrans" cxnId="{FD1B8995-0FF2-4D6F-8AEB-E651D2CF055E}">
      <dgm:prSet/>
      <dgm:spPr/>
      <dgm:t>
        <a:bodyPr/>
        <a:lstStyle/>
        <a:p>
          <a:endParaRPr lang="tr-TR" sz="1800">
            <a:latin typeface="Arial" pitchFamily="34" charset="0"/>
            <a:cs typeface="Arial" pitchFamily="34" charset="0"/>
          </a:endParaRPr>
        </a:p>
      </dgm:t>
    </dgm:pt>
    <dgm:pt modelId="{99DE280E-DCEF-47EA-87E9-BB76DC73A3AE}" type="sibTrans" cxnId="{FD1B8995-0FF2-4D6F-8AEB-E651D2CF055E}">
      <dgm:prSet custT="1"/>
      <dgm:spPr/>
      <dgm:t>
        <a:bodyPr/>
        <a:lstStyle/>
        <a:p>
          <a:endParaRPr lang="tr-TR" sz="1200">
            <a:latin typeface="Arial" pitchFamily="34" charset="0"/>
            <a:cs typeface="Arial" pitchFamily="34" charset="0"/>
          </a:endParaRPr>
        </a:p>
      </dgm:t>
    </dgm:pt>
    <dgm:pt modelId="{24EB3DCC-19D6-4FE8-8C72-84DFCD3A26C2}">
      <dgm:prSet custT="1"/>
      <dgm:spPr/>
      <dgm:t>
        <a:bodyPr/>
        <a:lstStyle/>
        <a:p>
          <a:pPr rtl="0"/>
          <a:r>
            <a:rPr lang="tr-TR" sz="1500" b="1" dirty="0" smtClean="0">
              <a:latin typeface="Arial" pitchFamily="34" charset="0"/>
              <a:cs typeface="Arial" pitchFamily="34" charset="0"/>
            </a:rPr>
            <a:t>Görünürlük</a:t>
          </a:r>
          <a:r>
            <a:rPr lang="tr-TR" sz="1600" b="1" dirty="0" smtClean="0">
              <a:latin typeface="Arial" pitchFamily="34" charset="0"/>
              <a:cs typeface="Arial" pitchFamily="34" charset="0"/>
            </a:rPr>
            <a:t> ve KAYS Eğitimi</a:t>
          </a:r>
          <a:endParaRPr lang="tr-TR" sz="1600" dirty="0">
            <a:latin typeface="Arial" pitchFamily="34" charset="0"/>
            <a:cs typeface="Arial" pitchFamily="34" charset="0"/>
          </a:endParaRPr>
        </a:p>
      </dgm:t>
    </dgm:pt>
    <dgm:pt modelId="{711AC16E-EB52-4E45-8096-A48CFFB612D7}" type="parTrans" cxnId="{61AEF24D-C701-44FC-AFA1-E3C5897F26CF}">
      <dgm:prSet/>
      <dgm:spPr/>
      <dgm:t>
        <a:bodyPr/>
        <a:lstStyle/>
        <a:p>
          <a:endParaRPr lang="tr-TR" sz="1800">
            <a:latin typeface="Arial" pitchFamily="34" charset="0"/>
            <a:cs typeface="Arial" pitchFamily="34" charset="0"/>
          </a:endParaRPr>
        </a:p>
      </dgm:t>
    </dgm:pt>
    <dgm:pt modelId="{CC1183E9-7ED2-4996-8976-E05C6D492C64}" type="sibTrans" cxnId="{61AEF24D-C701-44FC-AFA1-E3C5897F26CF}">
      <dgm:prSet custT="1"/>
      <dgm:spPr/>
      <dgm:t>
        <a:bodyPr/>
        <a:lstStyle/>
        <a:p>
          <a:endParaRPr lang="tr-TR" sz="1200">
            <a:latin typeface="Arial" pitchFamily="34" charset="0"/>
            <a:cs typeface="Arial" pitchFamily="34" charset="0"/>
          </a:endParaRPr>
        </a:p>
      </dgm:t>
    </dgm:pt>
    <dgm:pt modelId="{E49B7A8C-23B4-4CAD-B34A-2E90092EACC7}">
      <dgm:prSet custT="1"/>
      <dgm:spPr/>
      <dgm:t>
        <a:bodyPr/>
        <a:lstStyle/>
        <a:p>
          <a:pPr rtl="0"/>
          <a:r>
            <a:rPr lang="tr-TR" sz="1600" b="1" dirty="0" smtClean="0">
              <a:latin typeface="Arial" pitchFamily="34" charset="0"/>
              <a:cs typeface="Arial" pitchFamily="34" charset="0"/>
            </a:rPr>
            <a:t>Soru Cevap</a:t>
          </a:r>
          <a:endParaRPr lang="tr-TR" sz="1600" dirty="0">
            <a:latin typeface="Arial" pitchFamily="34" charset="0"/>
            <a:cs typeface="Arial" pitchFamily="34" charset="0"/>
          </a:endParaRPr>
        </a:p>
      </dgm:t>
    </dgm:pt>
    <dgm:pt modelId="{2DB42D88-643D-4787-B2CF-5DC0B8767251}" type="parTrans" cxnId="{EAB9851E-7956-4EDC-A686-622A4532BE29}">
      <dgm:prSet/>
      <dgm:spPr/>
      <dgm:t>
        <a:bodyPr/>
        <a:lstStyle/>
        <a:p>
          <a:endParaRPr lang="tr-TR" sz="1800">
            <a:latin typeface="Arial" pitchFamily="34" charset="0"/>
            <a:cs typeface="Arial" pitchFamily="34" charset="0"/>
          </a:endParaRPr>
        </a:p>
      </dgm:t>
    </dgm:pt>
    <dgm:pt modelId="{D7B18958-1D8F-47F6-8E8E-19D7B7CFBEF7}" type="sibTrans" cxnId="{EAB9851E-7956-4EDC-A686-622A4532BE29}">
      <dgm:prSet/>
      <dgm:spPr/>
      <dgm:t>
        <a:bodyPr/>
        <a:lstStyle/>
        <a:p>
          <a:endParaRPr lang="tr-TR" sz="1800">
            <a:latin typeface="Arial" pitchFamily="34" charset="0"/>
            <a:cs typeface="Arial" pitchFamily="34" charset="0"/>
          </a:endParaRPr>
        </a:p>
      </dgm:t>
    </dgm:pt>
    <dgm:pt modelId="{3E5FF14C-41B2-4BAB-B1CB-F5CDF6B8673A}" type="pres">
      <dgm:prSet presAssocID="{8C033BCF-2C70-46EC-BE49-624EC0156F33}" presName="Name0" presStyleCnt="0">
        <dgm:presLayoutVars>
          <dgm:chMax val="11"/>
          <dgm:chPref val="11"/>
          <dgm:dir/>
          <dgm:resizeHandles/>
        </dgm:presLayoutVars>
      </dgm:prSet>
      <dgm:spPr/>
      <dgm:t>
        <a:bodyPr/>
        <a:lstStyle/>
        <a:p>
          <a:endParaRPr lang="tr-TR"/>
        </a:p>
      </dgm:t>
    </dgm:pt>
    <dgm:pt modelId="{CFE77F6E-DD0D-4C7A-AD51-C2274A4A9DF2}" type="pres">
      <dgm:prSet presAssocID="{E49B7A8C-23B4-4CAD-B34A-2E90092EACC7}" presName="Accent5" presStyleCnt="0"/>
      <dgm:spPr/>
      <dgm:t>
        <a:bodyPr/>
        <a:lstStyle/>
        <a:p>
          <a:endParaRPr lang="tr-TR"/>
        </a:p>
      </dgm:t>
    </dgm:pt>
    <dgm:pt modelId="{B3C5E815-A741-48C1-86E0-9019583A9CBC}" type="pres">
      <dgm:prSet presAssocID="{E49B7A8C-23B4-4CAD-B34A-2E90092EACC7}" presName="Accent" presStyleLbl="node1" presStyleIdx="0" presStyleCnt="5"/>
      <dgm:spPr/>
      <dgm:t>
        <a:bodyPr/>
        <a:lstStyle/>
        <a:p>
          <a:endParaRPr lang="tr-TR"/>
        </a:p>
      </dgm:t>
    </dgm:pt>
    <dgm:pt modelId="{5CF43302-797C-4AA7-9EC7-453772F9488B}" type="pres">
      <dgm:prSet presAssocID="{E49B7A8C-23B4-4CAD-B34A-2E90092EACC7}" presName="ParentBackground5" presStyleCnt="0"/>
      <dgm:spPr/>
      <dgm:t>
        <a:bodyPr/>
        <a:lstStyle/>
        <a:p>
          <a:endParaRPr lang="tr-TR"/>
        </a:p>
      </dgm:t>
    </dgm:pt>
    <dgm:pt modelId="{6942FCB6-6966-4C6C-992A-FAD11EFF1671}" type="pres">
      <dgm:prSet presAssocID="{E49B7A8C-23B4-4CAD-B34A-2E90092EACC7}" presName="ParentBackground" presStyleLbl="fgAcc1" presStyleIdx="0" presStyleCnt="5"/>
      <dgm:spPr/>
      <dgm:t>
        <a:bodyPr/>
        <a:lstStyle/>
        <a:p>
          <a:endParaRPr lang="tr-TR"/>
        </a:p>
      </dgm:t>
    </dgm:pt>
    <dgm:pt modelId="{6DEEFD6C-DE10-4704-AFD6-76232A45F52A}" type="pres">
      <dgm:prSet presAssocID="{E49B7A8C-23B4-4CAD-B34A-2E90092EACC7}" presName="Parent5" presStyleLbl="revTx" presStyleIdx="0" presStyleCnt="0">
        <dgm:presLayoutVars>
          <dgm:chMax val="1"/>
          <dgm:chPref val="1"/>
          <dgm:bulletEnabled val="1"/>
        </dgm:presLayoutVars>
      </dgm:prSet>
      <dgm:spPr/>
      <dgm:t>
        <a:bodyPr/>
        <a:lstStyle/>
        <a:p>
          <a:endParaRPr lang="tr-TR"/>
        </a:p>
      </dgm:t>
    </dgm:pt>
    <dgm:pt modelId="{BCC7D2D6-8786-4F57-B063-BE2A25C7F40A}" type="pres">
      <dgm:prSet presAssocID="{24EB3DCC-19D6-4FE8-8C72-84DFCD3A26C2}" presName="Accent4" presStyleCnt="0"/>
      <dgm:spPr/>
      <dgm:t>
        <a:bodyPr/>
        <a:lstStyle/>
        <a:p>
          <a:endParaRPr lang="tr-TR"/>
        </a:p>
      </dgm:t>
    </dgm:pt>
    <dgm:pt modelId="{E5687B83-5FFB-435B-9478-9FA8FAF3E3A2}" type="pres">
      <dgm:prSet presAssocID="{24EB3DCC-19D6-4FE8-8C72-84DFCD3A26C2}" presName="Accent" presStyleLbl="node1" presStyleIdx="1" presStyleCnt="5"/>
      <dgm:spPr/>
      <dgm:t>
        <a:bodyPr/>
        <a:lstStyle/>
        <a:p>
          <a:endParaRPr lang="tr-TR"/>
        </a:p>
      </dgm:t>
    </dgm:pt>
    <dgm:pt modelId="{EABF68C5-EB65-4ECD-A034-D625348E64B9}" type="pres">
      <dgm:prSet presAssocID="{24EB3DCC-19D6-4FE8-8C72-84DFCD3A26C2}" presName="ParentBackground4" presStyleCnt="0"/>
      <dgm:spPr/>
      <dgm:t>
        <a:bodyPr/>
        <a:lstStyle/>
        <a:p>
          <a:endParaRPr lang="tr-TR"/>
        </a:p>
      </dgm:t>
    </dgm:pt>
    <dgm:pt modelId="{415DF4D7-AE39-4B0B-A5C2-C4CA5010616B}" type="pres">
      <dgm:prSet presAssocID="{24EB3DCC-19D6-4FE8-8C72-84DFCD3A26C2}" presName="ParentBackground" presStyleLbl="fgAcc1" presStyleIdx="1" presStyleCnt="5" custLinFactNeighborX="1259"/>
      <dgm:spPr/>
      <dgm:t>
        <a:bodyPr/>
        <a:lstStyle/>
        <a:p>
          <a:endParaRPr lang="tr-TR"/>
        </a:p>
      </dgm:t>
    </dgm:pt>
    <dgm:pt modelId="{1DAEEB8E-CF13-4E55-A81E-C6E0C4EDEFCD}" type="pres">
      <dgm:prSet presAssocID="{24EB3DCC-19D6-4FE8-8C72-84DFCD3A26C2}" presName="Parent4" presStyleLbl="revTx" presStyleIdx="0" presStyleCnt="0">
        <dgm:presLayoutVars>
          <dgm:chMax val="1"/>
          <dgm:chPref val="1"/>
          <dgm:bulletEnabled val="1"/>
        </dgm:presLayoutVars>
      </dgm:prSet>
      <dgm:spPr/>
      <dgm:t>
        <a:bodyPr/>
        <a:lstStyle/>
        <a:p>
          <a:endParaRPr lang="tr-TR"/>
        </a:p>
      </dgm:t>
    </dgm:pt>
    <dgm:pt modelId="{BC690974-D0B2-4F52-B7F3-1BCCFD6950E8}" type="pres">
      <dgm:prSet presAssocID="{76D8F9FD-87DB-4299-BDFC-6A076B8E9CB5}" presName="Accent3" presStyleCnt="0"/>
      <dgm:spPr/>
      <dgm:t>
        <a:bodyPr/>
        <a:lstStyle/>
        <a:p>
          <a:endParaRPr lang="tr-TR"/>
        </a:p>
      </dgm:t>
    </dgm:pt>
    <dgm:pt modelId="{2D106769-90CE-43F9-85A4-E7B968B3DB10}" type="pres">
      <dgm:prSet presAssocID="{76D8F9FD-87DB-4299-BDFC-6A076B8E9CB5}" presName="Accent" presStyleLbl="node1" presStyleIdx="2" presStyleCnt="5"/>
      <dgm:spPr/>
      <dgm:t>
        <a:bodyPr/>
        <a:lstStyle/>
        <a:p>
          <a:endParaRPr lang="tr-TR"/>
        </a:p>
      </dgm:t>
    </dgm:pt>
    <dgm:pt modelId="{F1897AD5-6B1A-4C1C-A81D-0A0244ED7AAA}" type="pres">
      <dgm:prSet presAssocID="{76D8F9FD-87DB-4299-BDFC-6A076B8E9CB5}" presName="ParentBackground3" presStyleCnt="0"/>
      <dgm:spPr/>
      <dgm:t>
        <a:bodyPr/>
        <a:lstStyle/>
        <a:p>
          <a:endParaRPr lang="tr-TR"/>
        </a:p>
      </dgm:t>
    </dgm:pt>
    <dgm:pt modelId="{2FC5C629-1BD8-4C6E-94A4-4C566F5E369A}" type="pres">
      <dgm:prSet presAssocID="{76D8F9FD-87DB-4299-BDFC-6A076B8E9CB5}" presName="ParentBackground" presStyleLbl="fgAcc1" presStyleIdx="2" presStyleCnt="5"/>
      <dgm:spPr/>
      <dgm:t>
        <a:bodyPr/>
        <a:lstStyle/>
        <a:p>
          <a:endParaRPr lang="tr-TR"/>
        </a:p>
      </dgm:t>
    </dgm:pt>
    <dgm:pt modelId="{48EBA186-5EF5-4312-A7E3-9B45FE533806}" type="pres">
      <dgm:prSet presAssocID="{76D8F9FD-87DB-4299-BDFC-6A076B8E9CB5}" presName="Parent3" presStyleLbl="revTx" presStyleIdx="0" presStyleCnt="0">
        <dgm:presLayoutVars>
          <dgm:chMax val="1"/>
          <dgm:chPref val="1"/>
          <dgm:bulletEnabled val="1"/>
        </dgm:presLayoutVars>
      </dgm:prSet>
      <dgm:spPr/>
      <dgm:t>
        <a:bodyPr/>
        <a:lstStyle/>
        <a:p>
          <a:endParaRPr lang="tr-TR"/>
        </a:p>
      </dgm:t>
    </dgm:pt>
    <dgm:pt modelId="{5BB1F1B5-CA7F-475C-9893-DC93E7ACEDD3}" type="pres">
      <dgm:prSet presAssocID="{321E9B6F-6D0E-42E6-B011-2E9D191F14DE}" presName="Accent2" presStyleCnt="0"/>
      <dgm:spPr/>
      <dgm:t>
        <a:bodyPr/>
        <a:lstStyle/>
        <a:p>
          <a:endParaRPr lang="tr-TR"/>
        </a:p>
      </dgm:t>
    </dgm:pt>
    <dgm:pt modelId="{4DDAB705-F3DD-4000-A037-7A09C3991B33}" type="pres">
      <dgm:prSet presAssocID="{321E9B6F-6D0E-42E6-B011-2E9D191F14DE}" presName="Accent" presStyleLbl="node1" presStyleIdx="3" presStyleCnt="5"/>
      <dgm:spPr/>
      <dgm:t>
        <a:bodyPr/>
        <a:lstStyle/>
        <a:p>
          <a:endParaRPr lang="tr-TR"/>
        </a:p>
      </dgm:t>
    </dgm:pt>
    <dgm:pt modelId="{97C016DB-8386-4717-9279-5A440A5B8DB7}" type="pres">
      <dgm:prSet presAssocID="{321E9B6F-6D0E-42E6-B011-2E9D191F14DE}" presName="ParentBackground2" presStyleCnt="0"/>
      <dgm:spPr/>
      <dgm:t>
        <a:bodyPr/>
        <a:lstStyle/>
        <a:p>
          <a:endParaRPr lang="tr-TR"/>
        </a:p>
      </dgm:t>
    </dgm:pt>
    <dgm:pt modelId="{50487631-2460-430C-AF3C-20B7AEA87C95}" type="pres">
      <dgm:prSet presAssocID="{321E9B6F-6D0E-42E6-B011-2E9D191F14DE}" presName="ParentBackground" presStyleLbl="fgAcc1" presStyleIdx="3" presStyleCnt="5"/>
      <dgm:spPr/>
      <dgm:t>
        <a:bodyPr/>
        <a:lstStyle/>
        <a:p>
          <a:endParaRPr lang="tr-TR"/>
        </a:p>
      </dgm:t>
    </dgm:pt>
    <dgm:pt modelId="{E74FE56F-57E6-491B-B327-82D7D9F329BB}" type="pres">
      <dgm:prSet presAssocID="{321E9B6F-6D0E-42E6-B011-2E9D191F14DE}" presName="Parent2" presStyleLbl="revTx" presStyleIdx="0" presStyleCnt="0">
        <dgm:presLayoutVars>
          <dgm:chMax val="1"/>
          <dgm:chPref val="1"/>
          <dgm:bulletEnabled val="1"/>
        </dgm:presLayoutVars>
      </dgm:prSet>
      <dgm:spPr/>
      <dgm:t>
        <a:bodyPr/>
        <a:lstStyle/>
        <a:p>
          <a:endParaRPr lang="tr-TR"/>
        </a:p>
      </dgm:t>
    </dgm:pt>
    <dgm:pt modelId="{24068E07-D7C5-4952-813A-A92D91700CC3}" type="pres">
      <dgm:prSet presAssocID="{37C772FC-BD1B-4612-8FB8-06A6FEEE5AE9}" presName="Accent1" presStyleCnt="0"/>
      <dgm:spPr/>
      <dgm:t>
        <a:bodyPr/>
        <a:lstStyle/>
        <a:p>
          <a:endParaRPr lang="tr-TR"/>
        </a:p>
      </dgm:t>
    </dgm:pt>
    <dgm:pt modelId="{9253EEC6-DA07-495B-80F1-696F42A687B9}" type="pres">
      <dgm:prSet presAssocID="{37C772FC-BD1B-4612-8FB8-06A6FEEE5AE9}" presName="Accent" presStyleLbl="node1" presStyleIdx="4" presStyleCnt="5"/>
      <dgm:spPr/>
      <dgm:t>
        <a:bodyPr/>
        <a:lstStyle/>
        <a:p>
          <a:endParaRPr lang="tr-TR"/>
        </a:p>
      </dgm:t>
    </dgm:pt>
    <dgm:pt modelId="{7E14B9A1-538B-44BB-85B9-82B41726F37B}" type="pres">
      <dgm:prSet presAssocID="{37C772FC-BD1B-4612-8FB8-06A6FEEE5AE9}" presName="ParentBackground1" presStyleCnt="0"/>
      <dgm:spPr/>
      <dgm:t>
        <a:bodyPr/>
        <a:lstStyle/>
        <a:p>
          <a:endParaRPr lang="tr-TR"/>
        </a:p>
      </dgm:t>
    </dgm:pt>
    <dgm:pt modelId="{A989C94B-7F38-4122-A426-2CB624EF2CEC}" type="pres">
      <dgm:prSet presAssocID="{37C772FC-BD1B-4612-8FB8-06A6FEEE5AE9}" presName="ParentBackground" presStyleLbl="fgAcc1" presStyleIdx="4" presStyleCnt="5"/>
      <dgm:spPr/>
      <dgm:t>
        <a:bodyPr/>
        <a:lstStyle/>
        <a:p>
          <a:endParaRPr lang="tr-TR"/>
        </a:p>
      </dgm:t>
    </dgm:pt>
    <dgm:pt modelId="{0DEB596D-CC50-4183-8525-FC85631611DA}" type="pres">
      <dgm:prSet presAssocID="{37C772FC-BD1B-4612-8FB8-06A6FEEE5AE9}" presName="Parent1" presStyleLbl="revTx" presStyleIdx="0" presStyleCnt="0">
        <dgm:presLayoutVars>
          <dgm:chMax val="1"/>
          <dgm:chPref val="1"/>
          <dgm:bulletEnabled val="1"/>
        </dgm:presLayoutVars>
      </dgm:prSet>
      <dgm:spPr/>
      <dgm:t>
        <a:bodyPr/>
        <a:lstStyle/>
        <a:p>
          <a:endParaRPr lang="tr-TR"/>
        </a:p>
      </dgm:t>
    </dgm:pt>
  </dgm:ptLst>
  <dgm:cxnLst>
    <dgm:cxn modelId="{3A01B4FF-555E-447C-9F22-9F12A59F36C6}" type="presOf" srcId="{8C033BCF-2C70-46EC-BE49-624EC0156F33}" destId="{3E5FF14C-41B2-4BAB-B1CB-F5CDF6B8673A}" srcOrd="0" destOrd="0" presId="urn:microsoft.com/office/officeart/2011/layout/CircleProcess"/>
    <dgm:cxn modelId="{3F9915AC-6293-4DE2-9385-EDECA1EBEB41}" type="presOf" srcId="{76D8F9FD-87DB-4299-BDFC-6A076B8E9CB5}" destId="{2FC5C629-1BD8-4C6E-94A4-4C566F5E369A}" srcOrd="0" destOrd="0" presId="urn:microsoft.com/office/officeart/2011/layout/CircleProcess"/>
    <dgm:cxn modelId="{71683DB6-7D3E-4660-8CC1-10E2257501DD}" type="presOf" srcId="{321E9B6F-6D0E-42E6-B011-2E9D191F14DE}" destId="{50487631-2460-430C-AF3C-20B7AEA87C95}" srcOrd="0" destOrd="0" presId="urn:microsoft.com/office/officeart/2011/layout/CircleProcess"/>
    <dgm:cxn modelId="{61AEF24D-C701-44FC-AFA1-E3C5897F26CF}" srcId="{8C033BCF-2C70-46EC-BE49-624EC0156F33}" destId="{24EB3DCC-19D6-4FE8-8C72-84DFCD3A26C2}" srcOrd="3" destOrd="0" parTransId="{711AC16E-EB52-4E45-8096-A48CFFB612D7}" sibTransId="{CC1183E9-7ED2-4996-8976-E05C6D492C64}"/>
    <dgm:cxn modelId="{21252FA8-2007-4C7C-BD70-210C4F9516E5}" type="presOf" srcId="{76D8F9FD-87DB-4299-BDFC-6A076B8E9CB5}" destId="{48EBA186-5EF5-4312-A7E3-9B45FE533806}" srcOrd="1" destOrd="0" presId="urn:microsoft.com/office/officeart/2011/layout/CircleProcess"/>
    <dgm:cxn modelId="{9EA6BCF7-0E42-4EB8-98BF-7044BD269547}" type="presOf" srcId="{24EB3DCC-19D6-4FE8-8C72-84DFCD3A26C2}" destId="{1DAEEB8E-CF13-4E55-A81E-C6E0C4EDEFCD}" srcOrd="1" destOrd="0" presId="urn:microsoft.com/office/officeart/2011/layout/CircleProcess"/>
    <dgm:cxn modelId="{CAB5DD01-223F-4020-92B0-D619C4F656EB}" srcId="{8C033BCF-2C70-46EC-BE49-624EC0156F33}" destId="{321E9B6F-6D0E-42E6-B011-2E9D191F14DE}" srcOrd="1" destOrd="0" parTransId="{CBAC4BB6-3B2E-4BB2-ADA2-099E8F2DCADF}" sibTransId="{4164C596-0332-443B-82A2-E4502DC8A0BF}"/>
    <dgm:cxn modelId="{D33A2250-F948-4CC6-B036-8CD8FF479553}" type="presOf" srcId="{37C772FC-BD1B-4612-8FB8-06A6FEEE5AE9}" destId="{0DEB596D-CC50-4183-8525-FC85631611DA}" srcOrd="1" destOrd="0" presId="urn:microsoft.com/office/officeart/2011/layout/CircleProcess"/>
    <dgm:cxn modelId="{B231E873-42B6-46A9-81F6-A7657E5882F4}" type="presOf" srcId="{37C772FC-BD1B-4612-8FB8-06A6FEEE5AE9}" destId="{A989C94B-7F38-4122-A426-2CB624EF2CEC}" srcOrd="0" destOrd="0" presId="urn:microsoft.com/office/officeart/2011/layout/CircleProcess"/>
    <dgm:cxn modelId="{A59E144E-5D48-4A12-B97E-211D0596FC1B}" type="presOf" srcId="{E49B7A8C-23B4-4CAD-B34A-2E90092EACC7}" destId="{6942FCB6-6966-4C6C-992A-FAD11EFF1671}" srcOrd="0" destOrd="0" presId="urn:microsoft.com/office/officeart/2011/layout/CircleProcess"/>
    <dgm:cxn modelId="{9330A99F-1A7C-42E8-8A4E-A396806DABCD}" type="presOf" srcId="{E49B7A8C-23B4-4CAD-B34A-2E90092EACC7}" destId="{6DEEFD6C-DE10-4704-AFD6-76232A45F52A}" srcOrd="1" destOrd="0" presId="urn:microsoft.com/office/officeart/2011/layout/CircleProcess"/>
    <dgm:cxn modelId="{5C5BA53B-3D8C-4489-83A7-3D64918C2EB9}" srcId="{8C033BCF-2C70-46EC-BE49-624EC0156F33}" destId="{37C772FC-BD1B-4612-8FB8-06A6FEEE5AE9}" srcOrd="0" destOrd="0" parTransId="{13623059-B43A-4B6A-9266-A7BDDC8C06C2}" sibTransId="{A8ABFD9E-A12B-4340-8AE2-8556C9EA56C4}"/>
    <dgm:cxn modelId="{FD1B8995-0FF2-4D6F-8AEB-E651D2CF055E}" srcId="{8C033BCF-2C70-46EC-BE49-624EC0156F33}" destId="{76D8F9FD-87DB-4299-BDFC-6A076B8E9CB5}" srcOrd="2" destOrd="0" parTransId="{BE270FA8-7745-42DE-ABA3-47D69E9F8805}" sibTransId="{99DE280E-DCEF-47EA-87E9-BB76DC73A3AE}"/>
    <dgm:cxn modelId="{84DEFECD-9DF1-41E5-9BC4-0EE3C1F46B8B}" type="presOf" srcId="{24EB3DCC-19D6-4FE8-8C72-84DFCD3A26C2}" destId="{415DF4D7-AE39-4B0B-A5C2-C4CA5010616B}" srcOrd="0" destOrd="0" presId="urn:microsoft.com/office/officeart/2011/layout/CircleProcess"/>
    <dgm:cxn modelId="{EAB9851E-7956-4EDC-A686-622A4532BE29}" srcId="{8C033BCF-2C70-46EC-BE49-624EC0156F33}" destId="{E49B7A8C-23B4-4CAD-B34A-2E90092EACC7}" srcOrd="4" destOrd="0" parTransId="{2DB42D88-643D-4787-B2CF-5DC0B8767251}" sibTransId="{D7B18958-1D8F-47F6-8E8E-19D7B7CFBEF7}"/>
    <dgm:cxn modelId="{F0E9C41B-6834-4A97-B277-C0B067EEA341}" type="presOf" srcId="{321E9B6F-6D0E-42E6-B011-2E9D191F14DE}" destId="{E74FE56F-57E6-491B-B327-82D7D9F329BB}" srcOrd="1" destOrd="0" presId="urn:microsoft.com/office/officeart/2011/layout/CircleProcess"/>
    <dgm:cxn modelId="{F9ABB74C-85EB-45D8-A738-680E2B54FEAB}" type="presParOf" srcId="{3E5FF14C-41B2-4BAB-B1CB-F5CDF6B8673A}" destId="{CFE77F6E-DD0D-4C7A-AD51-C2274A4A9DF2}" srcOrd="0" destOrd="0" presId="urn:microsoft.com/office/officeart/2011/layout/CircleProcess"/>
    <dgm:cxn modelId="{D05642C7-D93B-4A15-9436-8E08CB67E2E3}" type="presParOf" srcId="{CFE77F6E-DD0D-4C7A-AD51-C2274A4A9DF2}" destId="{B3C5E815-A741-48C1-86E0-9019583A9CBC}" srcOrd="0" destOrd="0" presId="urn:microsoft.com/office/officeart/2011/layout/CircleProcess"/>
    <dgm:cxn modelId="{A527A6F0-3F26-4FD4-934D-3A616F299240}" type="presParOf" srcId="{3E5FF14C-41B2-4BAB-B1CB-F5CDF6B8673A}" destId="{5CF43302-797C-4AA7-9EC7-453772F9488B}" srcOrd="1" destOrd="0" presId="urn:microsoft.com/office/officeart/2011/layout/CircleProcess"/>
    <dgm:cxn modelId="{49603001-C472-4257-B2A2-9C5881981FB6}" type="presParOf" srcId="{5CF43302-797C-4AA7-9EC7-453772F9488B}" destId="{6942FCB6-6966-4C6C-992A-FAD11EFF1671}" srcOrd="0" destOrd="0" presId="urn:microsoft.com/office/officeart/2011/layout/CircleProcess"/>
    <dgm:cxn modelId="{DA48F717-46C4-4806-8625-5590CE48CBE7}" type="presParOf" srcId="{3E5FF14C-41B2-4BAB-B1CB-F5CDF6B8673A}" destId="{6DEEFD6C-DE10-4704-AFD6-76232A45F52A}" srcOrd="2" destOrd="0" presId="urn:microsoft.com/office/officeart/2011/layout/CircleProcess"/>
    <dgm:cxn modelId="{456BBAE0-DD3E-4C25-87F9-5C037BB02F0F}" type="presParOf" srcId="{3E5FF14C-41B2-4BAB-B1CB-F5CDF6B8673A}" destId="{BCC7D2D6-8786-4F57-B063-BE2A25C7F40A}" srcOrd="3" destOrd="0" presId="urn:microsoft.com/office/officeart/2011/layout/CircleProcess"/>
    <dgm:cxn modelId="{CEB461BC-1755-4EB1-AEC0-222DFFD112E5}" type="presParOf" srcId="{BCC7D2D6-8786-4F57-B063-BE2A25C7F40A}" destId="{E5687B83-5FFB-435B-9478-9FA8FAF3E3A2}" srcOrd="0" destOrd="0" presId="urn:microsoft.com/office/officeart/2011/layout/CircleProcess"/>
    <dgm:cxn modelId="{85A405C1-B9EC-4D35-B325-A6017769374B}" type="presParOf" srcId="{3E5FF14C-41B2-4BAB-B1CB-F5CDF6B8673A}" destId="{EABF68C5-EB65-4ECD-A034-D625348E64B9}" srcOrd="4" destOrd="0" presId="urn:microsoft.com/office/officeart/2011/layout/CircleProcess"/>
    <dgm:cxn modelId="{CD7D9150-8F54-43B4-8362-874B915D058F}" type="presParOf" srcId="{EABF68C5-EB65-4ECD-A034-D625348E64B9}" destId="{415DF4D7-AE39-4B0B-A5C2-C4CA5010616B}" srcOrd="0" destOrd="0" presId="urn:microsoft.com/office/officeart/2011/layout/CircleProcess"/>
    <dgm:cxn modelId="{1E5D81EC-9695-4284-B982-97C6F9D1FF0C}" type="presParOf" srcId="{3E5FF14C-41B2-4BAB-B1CB-F5CDF6B8673A}" destId="{1DAEEB8E-CF13-4E55-A81E-C6E0C4EDEFCD}" srcOrd="5" destOrd="0" presId="urn:microsoft.com/office/officeart/2011/layout/CircleProcess"/>
    <dgm:cxn modelId="{2F05C8E9-A08F-4CE3-A956-708C88755D13}" type="presParOf" srcId="{3E5FF14C-41B2-4BAB-B1CB-F5CDF6B8673A}" destId="{BC690974-D0B2-4F52-B7F3-1BCCFD6950E8}" srcOrd="6" destOrd="0" presId="urn:microsoft.com/office/officeart/2011/layout/CircleProcess"/>
    <dgm:cxn modelId="{789E4506-12D5-4EB5-A779-5BC21AD26DE4}" type="presParOf" srcId="{BC690974-D0B2-4F52-B7F3-1BCCFD6950E8}" destId="{2D106769-90CE-43F9-85A4-E7B968B3DB10}" srcOrd="0" destOrd="0" presId="urn:microsoft.com/office/officeart/2011/layout/CircleProcess"/>
    <dgm:cxn modelId="{BC83192B-655B-414C-A175-B8BB5E595515}" type="presParOf" srcId="{3E5FF14C-41B2-4BAB-B1CB-F5CDF6B8673A}" destId="{F1897AD5-6B1A-4C1C-A81D-0A0244ED7AAA}" srcOrd="7" destOrd="0" presId="urn:microsoft.com/office/officeart/2011/layout/CircleProcess"/>
    <dgm:cxn modelId="{F280D7EE-8369-404F-8D1A-4FCE9CE8FE76}" type="presParOf" srcId="{F1897AD5-6B1A-4C1C-A81D-0A0244ED7AAA}" destId="{2FC5C629-1BD8-4C6E-94A4-4C566F5E369A}" srcOrd="0" destOrd="0" presId="urn:microsoft.com/office/officeart/2011/layout/CircleProcess"/>
    <dgm:cxn modelId="{386F7D32-5536-4C74-AAFC-7D6EF016CFF0}" type="presParOf" srcId="{3E5FF14C-41B2-4BAB-B1CB-F5CDF6B8673A}" destId="{48EBA186-5EF5-4312-A7E3-9B45FE533806}" srcOrd="8" destOrd="0" presId="urn:microsoft.com/office/officeart/2011/layout/CircleProcess"/>
    <dgm:cxn modelId="{1504A832-9083-43FA-8257-E4F91EDE7305}" type="presParOf" srcId="{3E5FF14C-41B2-4BAB-B1CB-F5CDF6B8673A}" destId="{5BB1F1B5-CA7F-475C-9893-DC93E7ACEDD3}" srcOrd="9" destOrd="0" presId="urn:microsoft.com/office/officeart/2011/layout/CircleProcess"/>
    <dgm:cxn modelId="{2FCD6309-AE90-49FF-BB12-5B99B7816A5F}" type="presParOf" srcId="{5BB1F1B5-CA7F-475C-9893-DC93E7ACEDD3}" destId="{4DDAB705-F3DD-4000-A037-7A09C3991B33}" srcOrd="0" destOrd="0" presId="urn:microsoft.com/office/officeart/2011/layout/CircleProcess"/>
    <dgm:cxn modelId="{97746293-F879-4BE3-8851-4CD482D5634F}" type="presParOf" srcId="{3E5FF14C-41B2-4BAB-B1CB-F5CDF6B8673A}" destId="{97C016DB-8386-4717-9279-5A440A5B8DB7}" srcOrd="10" destOrd="0" presId="urn:microsoft.com/office/officeart/2011/layout/CircleProcess"/>
    <dgm:cxn modelId="{D68B3FC1-3B73-4E00-A750-11FC6ED170F8}" type="presParOf" srcId="{97C016DB-8386-4717-9279-5A440A5B8DB7}" destId="{50487631-2460-430C-AF3C-20B7AEA87C95}" srcOrd="0" destOrd="0" presId="urn:microsoft.com/office/officeart/2011/layout/CircleProcess"/>
    <dgm:cxn modelId="{D6BC212D-3E38-4E01-A38C-E98F030E8F9D}" type="presParOf" srcId="{3E5FF14C-41B2-4BAB-B1CB-F5CDF6B8673A}" destId="{E74FE56F-57E6-491B-B327-82D7D9F329BB}" srcOrd="11" destOrd="0" presId="urn:microsoft.com/office/officeart/2011/layout/CircleProcess"/>
    <dgm:cxn modelId="{FF786765-61DF-411F-B4E7-A1E468AEAC8B}" type="presParOf" srcId="{3E5FF14C-41B2-4BAB-B1CB-F5CDF6B8673A}" destId="{24068E07-D7C5-4952-813A-A92D91700CC3}" srcOrd="12" destOrd="0" presId="urn:microsoft.com/office/officeart/2011/layout/CircleProcess"/>
    <dgm:cxn modelId="{A5A978C2-515C-42CA-AB90-10B30999C7A1}" type="presParOf" srcId="{24068E07-D7C5-4952-813A-A92D91700CC3}" destId="{9253EEC6-DA07-495B-80F1-696F42A687B9}" srcOrd="0" destOrd="0" presId="urn:microsoft.com/office/officeart/2011/layout/CircleProcess"/>
    <dgm:cxn modelId="{62D5BCF2-3116-4710-90DD-0A3E0A730EC1}" type="presParOf" srcId="{3E5FF14C-41B2-4BAB-B1CB-F5CDF6B8673A}" destId="{7E14B9A1-538B-44BB-85B9-82B41726F37B}" srcOrd="13" destOrd="0" presId="urn:microsoft.com/office/officeart/2011/layout/CircleProcess"/>
    <dgm:cxn modelId="{E7E7FDAE-844D-404C-A7FA-2BF75A6FC16A}" type="presParOf" srcId="{7E14B9A1-538B-44BB-85B9-82B41726F37B}" destId="{A989C94B-7F38-4122-A426-2CB624EF2CEC}" srcOrd="0" destOrd="0" presId="urn:microsoft.com/office/officeart/2011/layout/CircleProcess"/>
    <dgm:cxn modelId="{8A00F324-4900-4301-98C2-919D1C901B4E}" type="presParOf" srcId="{3E5FF14C-41B2-4BAB-B1CB-F5CDF6B8673A}" destId="{0DEB596D-CC50-4183-8525-FC85631611DA}"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B442DE-F37B-428A-9119-34E3147D93F3}"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tr-TR"/>
        </a:p>
      </dgm:t>
    </dgm:pt>
    <dgm:pt modelId="{5AA3293A-6380-472B-ACB8-7186E6F64903}">
      <dgm:prSet custT="1"/>
      <dgm:spPr/>
      <dgm:t>
        <a:bodyPr/>
        <a:lstStyle/>
        <a:p>
          <a:pPr algn="ctr" rtl="0">
            <a:lnSpc>
              <a:spcPct val="100000"/>
            </a:lnSpc>
          </a:pPr>
          <a:r>
            <a:rPr lang="tr-TR" sz="1200" b="0" dirty="0" smtClean="0">
              <a:latin typeface="+mn-lt"/>
              <a:cs typeface="Arial" pitchFamily="34" charset="0"/>
            </a:rPr>
            <a:t>Yararlanıcıya proje uygulama süreci boyunca destek vermek</a:t>
          </a:r>
          <a:endParaRPr lang="tr-TR" sz="1200" b="0" dirty="0">
            <a:latin typeface="+mn-lt"/>
            <a:cs typeface="Arial" pitchFamily="34" charset="0"/>
          </a:endParaRPr>
        </a:p>
      </dgm:t>
    </dgm:pt>
    <dgm:pt modelId="{4AAB5019-9A7F-4549-9A34-F97935A175D2}" type="parTrans" cxnId="{7025506D-5716-408E-A018-6C158FFBDEF8}">
      <dgm:prSet/>
      <dgm:spPr/>
      <dgm:t>
        <a:bodyPr/>
        <a:lstStyle/>
        <a:p>
          <a:pPr algn="ctr">
            <a:lnSpc>
              <a:spcPct val="100000"/>
            </a:lnSpc>
          </a:pPr>
          <a:endParaRPr lang="tr-TR" sz="1600" b="0">
            <a:latin typeface="+mn-lt"/>
            <a:cs typeface="Arial" pitchFamily="34" charset="0"/>
          </a:endParaRPr>
        </a:p>
      </dgm:t>
    </dgm:pt>
    <dgm:pt modelId="{A831B8C6-B483-4F48-9F54-F4CCDE5CFD6B}" type="sibTrans" cxnId="{7025506D-5716-408E-A018-6C158FFBDEF8}">
      <dgm:prSet/>
      <dgm:spPr/>
      <dgm:t>
        <a:bodyPr/>
        <a:lstStyle/>
        <a:p>
          <a:pPr algn="ctr">
            <a:lnSpc>
              <a:spcPct val="100000"/>
            </a:lnSpc>
          </a:pPr>
          <a:endParaRPr lang="tr-TR" sz="1600" b="0">
            <a:latin typeface="+mn-lt"/>
            <a:cs typeface="Arial" pitchFamily="34" charset="0"/>
          </a:endParaRPr>
        </a:p>
      </dgm:t>
    </dgm:pt>
    <dgm:pt modelId="{9E2C40B2-5C57-471F-B525-C8215CE66A3B}">
      <dgm:prSet custT="1"/>
      <dgm:spPr/>
      <dgm:t>
        <a:bodyPr/>
        <a:lstStyle/>
        <a:p>
          <a:pPr algn="ctr" rtl="0">
            <a:lnSpc>
              <a:spcPct val="100000"/>
            </a:lnSpc>
          </a:pPr>
          <a:r>
            <a:rPr lang="tr-TR" sz="1200" b="0" dirty="0" smtClean="0">
              <a:latin typeface="+mn-lt"/>
              <a:cs typeface="Arial" pitchFamily="34" charset="0"/>
            </a:rPr>
            <a:t>İlk izleme ziyareti ile düzenli ve anlık izleme ziyaretleri gerçekleştirmek</a:t>
          </a:r>
          <a:endParaRPr lang="tr-TR" sz="1200" b="0" dirty="0">
            <a:latin typeface="+mn-lt"/>
            <a:cs typeface="Arial" pitchFamily="34" charset="0"/>
          </a:endParaRPr>
        </a:p>
      </dgm:t>
    </dgm:pt>
    <dgm:pt modelId="{F8FE827F-F78B-428B-A676-56C5C26DA5AE}" type="parTrans" cxnId="{37D8FF38-94CE-486B-B689-05A0DFCCC4A5}">
      <dgm:prSet/>
      <dgm:spPr/>
      <dgm:t>
        <a:bodyPr/>
        <a:lstStyle/>
        <a:p>
          <a:pPr algn="ctr">
            <a:lnSpc>
              <a:spcPct val="100000"/>
            </a:lnSpc>
          </a:pPr>
          <a:endParaRPr lang="tr-TR" sz="1600" b="0">
            <a:latin typeface="+mn-lt"/>
            <a:cs typeface="Arial" pitchFamily="34" charset="0"/>
          </a:endParaRPr>
        </a:p>
      </dgm:t>
    </dgm:pt>
    <dgm:pt modelId="{91695499-CD49-416B-9FBB-CC8B79885A86}" type="sibTrans" cxnId="{37D8FF38-94CE-486B-B689-05A0DFCCC4A5}">
      <dgm:prSet/>
      <dgm:spPr/>
      <dgm:t>
        <a:bodyPr/>
        <a:lstStyle/>
        <a:p>
          <a:pPr algn="ctr">
            <a:lnSpc>
              <a:spcPct val="100000"/>
            </a:lnSpc>
          </a:pPr>
          <a:endParaRPr lang="tr-TR" sz="1600" b="0">
            <a:latin typeface="+mn-lt"/>
            <a:cs typeface="Arial" pitchFamily="34" charset="0"/>
          </a:endParaRPr>
        </a:p>
      </dgm:t>
    </dgm:pt>
    <dgm:pt modelId="{BD3F4D59-DFD0-40E0-99BB-05C7521DD3B2}">
      <dgm:prSet custT="1"/>
      <dgm:spPr/>
      <dgm:t>
        <a:bodyPr/>
        <a:lstStyle/>
        <a:p>
          <a:pPr algn="ctr" rtl="0">
            <a:lnSpc>
              <a:spcPct val="100000"/>
            </a:lnSpc>
          </a:pPr>
          <a:r>
            <a:rPr lang="tr-TR" sz="1200" b="0" dirty="0" smtClean="0">
              <a:latin typeface="+mn-lt"/>
              <a:cs typeface="Arial" pitchFamily="34" charset="0"/>
            </a:rPr>
            <a:t>Performans göstergelerini takip etmek</a:t>
          </a:r>
          <a:endParaRPr lang="tr-TR" sz="1200" b="0" dirty="0">
            <a:latin typeface="+mn-lt"/>
            <a:cs typeface="Arial" pitchFamily="34" charset="0"/>
          </a:endParaRPr>
        </a:p>
      </dgm:t>
    </dgm:pt>
    <dgm:pt modelId="{7200B879-4D5E-4027-ACD9-091FF8ABAACC}" type="parTrans" cxnId="{65BBECFE-B76E-46EA-8326-1F4F5B11BF9A}">
      <dgm:prSet/>
      <dgm:spPr/>
      <dgm:t>
        <a:bodyPr/>
        <a:lstStyle/>
        <a:p>
          <a:pPr algn="ctr">
            <a:lnSpc>
              <a:spcPct val="100000"/>
            </a:lnSpc>
          </a:pPr>
          <a:endParaRPr lang="tr-TR" sz="1600" b="0">
            <a:latin typeface="+mn-lt"/>
            <a:cs typeface="Arial" pitchFamily="34" charset="0"/>
          </a:endParaRPr>
        </a:p>
      </dgm:t>
    </dgm:pt>
    <dgm:pt modelId="{6E557886-3239-4D0B-9A04-B4602AFDC276}" type="sibTrans" cxnId="{65BBECFE-B76E-46EA-8326-1F4F5B11BF9A}">
      <dgm:prSet/>
      <dgm:spPr/>
      <dgm:t>
        <a:bodyPr/>
        <a:lstStyle/>
        <a:p>
          <a:pPr algn="ctr">
            <a:lnSpc>
              <a:spcPct val="100000"/>
            </a:lnSpc>
          </a:pPr>
          <a:endParaRPr lang="tr-TR" sz="1600" b="0">
            <a:latin typeface="+mn-lt"/>
            <a:cs typeface="Arial" pitchFamily="34" charset="0"/>
          </a:endParaRPr>
        </a:p>
      </dgm:t>
    </dgm:pt>
    <dgm:pt modelId="{EDB5E7C8-6692-4649-AEF6-C0DE9C7A2DF6}">
      <dgm:prSet custT="1"/>
      <dgm:spPr/>
      <dgm:t>
        <a:bodyPr/>
        <a:lstStyle/>
        <a:p>
          <a:pPr algn="ctr" rtl="0">
            <a:lnSpc>
              <a:spcPct val="100000"/>
            </a:lnSpc>
          </a:pPr>
          <a:r>
            <a:rPr lang="tr-TR" sz="1200" b="0" dirty="0" smtClean="0">
              <a:latin typeface="+mn-lt"/>
              <a:cs typeface="Arial" pitchFamily="34" charset="0"/>
            </a:rPr>
            <a:t>Usulsüzlükleri tespit etmek ve gerekli düzeltici tedbirleri almak</a:t>
          </a:r>
          <a:endParaRPr lang="tr-TR" sz="1200" b="0" dirty="0">
            <a:latin typeface="+mn-lt"/>
            <a:cs typeface="Arial" pitchFamily="34" charset="0"/>
          </a:endParaRPr>
        </a:p>
      </dgm:t>
    </dgm:pt>
    <dgm:pt modelId="{1F45D35B-6BB3-429E-A506-3CD01E72D7F5}" type="parTrans" cxnId="{A8722BB1-0B95-478E-AB65-BDEF4F93A96E}">
      <dgm:prSet/>
      <dgm:spPr/>
      <dgm:t>
        <a:bodyPr/>
        <a:lstStyle/>
        <a:p>
          <a:pPr algn="ctr">
            <a:lnSpc>
              <a:spcPct val="100000"/>
            </a:lnSpc>
          </a:pPr>
          <a:endParaRPr lang="tr-TR" sz="1600" b="0">
            <a:latin typeface="+mn-lt"/>
            <a:cs typeface="Arial" pitchFamily="34" charset="0"/>
          </a:endParaRPr>
        </a:p>
      </dgm:t>
    </dgm:pt>
    <dgm:pt modelId="{D4AB2EE6-31AE-4924-962B-93FC76A7C104}" type="sibTrans" cxnId="{A8722BB1-0B95-478E-AB65-BDEF4F93A96E}">
      <dgm:prSet/>
      <dgm:spPr/>
      <dgm:t>
        <a:bodyPr/>
        <a:lstStyle/>
        <a:p>
          <a:pPr algn="ctr">
            <a:lnSpc>
              <a:spcPct val="100000"/>
            </a:lnSpc>
          </a:pPr>
          <a:endParaRPr lang="tr-TR" sz="1600" b="0">
            <a:latin typeface="+mn-lt"/>
            <a:cs typeface="Arial" pitchFamily="34" charset="0"/>
          </a:endParaRPr>
        </a:p>
      </dgm:t>
    </dgm:pt>
    <dgm:pt modelId="{9A6932CC-A53A-49C6-AA0C-9D765C8397F0}">
      <dgm:prSet custT="1"/>
      <dgm:spPr/>
      <dgm:t>
        <a:bodyPr/>
        <a:lstStyle/>
        <a:p>
          <a:pPr algn="ctr" rtl="0">
            <a:lnSpc>
              <a:spcPct val="100000"/>
            </a:lnSpc>
          </a:pPr>
          <a:r>
            <a:rPr lang="it-IT" sz="1200" b="0" dirty="0" smtClean="0">
              <a:latin typeface="+mn-lt"/>
              <a:cs typeface="Arial" pitchFamily="34" charset="0"/>
            </a:rPr>
            <a:t>Değerlendirme süreci için gerekli verileri temin</a:t>
          </a:r>
          <a:r>
            <a:rPr lang="tr-TR" sz="1200" b="0" dirty="0" smtClean="0">
              <a:latin typeface="+mn-lt"/>
              <a:cs typeface="Arial" pitchFamily="34" charset="0"/>
            </a:rPr>
            <a:t> </a:t>
          </a:r>
          <a:r>
            <a:rPr lang="it-IT" sz="1200" b="0" dirty="0" smtClean="0">
              <a:latin typeface="+mn-lt"/>
              <a:cs typeface="Arial" pitchFamily="34" charset="0"/>
            </a:rPr>
            <a:t>e</a:t>
          </a:r>
          <a:r>
            <a:rPr lang="tr-TR" sz="1200" b="0" dirty="0" err="1" smtClean="0">
              <a:latin typeface="+mn-lt"/>
              <a:cs typeface="Arial" pitchFamily="34" charset="0"/>
            </a:rPr>
            <a:t>tmek</a:t>
          </a:r>
          <a:r>
            <a:rPr lang="tr-TR" sz="1200" b="0" dirty="0" smtClean="0">
              <a:latin typeface="+mn-lt"/>
              <a:cs typeface="Arial" pitchFamily="34" charset="0"/>
            </a:rPr>
            <a:t>.</a:t>
          </a:r>
          <a:endParaRPr lang="tr-TR" sz="1200" b="0" dirty="0">
            <a:latin typeface="+mn-lt"/>
            <a:cs typeface="Arial" pitchFamily="34" charset="0"/>
          </a:endParaRPr>
        </a:p>
      </dgm:t>
    </dgm:pt>
    <dgm:pt modelId="{D9B76BA7-CD82-4BD3-873E-2FCE096B99F5}" type="parTrans" cxnId="{78D8FB07-0F79-4236-8D78-8FF8709DE54A}">
      <dgm:prSet/>
      <dgm:spPr/>
      <dgm:t>
        <a:bodyPr/>
        <a:lstStyle/>
        <a:p>
          <a:pPr algn="ctr">
            <a:lnSpc>
              <a:spcPct val="100000"/>
            </a:lnSpc>
          </a:pPr>
          <a:endParaRPr lang="tr-TR" sz="1600" b="0">
            <a:latin typeface="+mn-lt"/>
            <a:cs typeface="Arial" pitchFamily="34" charset="0"/>
          </a:endParaRPr>
        </a:p>
      </dgm:t>
    </dgm:pt>
    <dgm:pt modelId="{6386628D-C7CC-4E6E-9F16-E9654C9C21AE}" type="sibTrans" cxnId="{78D8FB07-0F79-4236-8D78-8FF8709DE54A}">
      <dgm:prSet/>
      <dgm:spPr/>
      <dgm:t>
        <a:bodyPr/>
        <a:lstStyle/>
        <a:p>
          <a:pPr algn="ctr">
            <a:lnSpc>
              <a:spcPct val="100000"/>
            </a:lnSpc>
          </a:pPr>
          <a:endParaRPr lang="tr-TR" sz="1600" b="0">
            <a:latin typeface="+mn-lt"/>
            <a:cs typeface="Arial" pitchFamily="34" charset="0"/>
          </a:endParaRPr>
        </a:p>
      </dgm:t>
    </dgm:pt>
    <dgm:pt modelId="{40F46A00-0CDC-4DD4-9264-E9163B126767}" type="pres">
      <dgm:prSet presAssocID="{18B442DE-F37B-428A-9119-34E3147D93F3}" presName="rootnode" presStyleCnt="0">
        <dgm:presLayoutVars>
          <dgm:chMax/>
          <dgm:chPref/>
          <dgm:dir/>
          <dgm:animLvl val="lvl"/>
        </dgm:presLayoutVars>
      </dgm:prSet>
      <dgm:spPr/>
      <dgm:t>
        <a:bodyPr/>
        <a:lstStyle/>
        <a:p>
          <a:endParaRPr lang="tr-TR"/>
        </a:p>
      </dgm:t>
    </dgm:pt>
    <dgm:pt modelId="{8B419DE4-224B-48EF-B942-7B2B8286567C}" type="pres">
      <dgm:prSet presAssocID="{5AA3293A-6380-472B-ACB8-7186E6F64903}" presName="composite" presStyleCnt="0"/>
      <dgm:spPr/>
      <dgm:t>
        <a:bodyPr/>
        <a:lstStyle/>
        <a:p>
          <a:endParaRPr lang="tr-TR"/>
        </a:p>
      </dgm:t>
    </dgm:pt>
    <dgm:pt modelId="{0B01FD31-0887-4580-82C3-37D9C48CC5FC}" type="pres">
      <dgm:prSet presAssocID="{5AA3293A-6380-472B-ACB8-7186E6F64903}" presName="LShape" presStyleLbl="alignNode1" presStyleIdx="0" presStyleCnt="9"/>
      <dgm:spPr/>
      <dgm:t>
        <a:bodyPr/>
        <a:lstStyle/>
        <a:p>
          <a:endParaRPr lang="tr-TR"/>
        </a:p>
      </dgm:t>
    </dgm:pt>
    <dgm:pt modelId="{8C2DB571-9EAC-48DA-85E9-3165CD6A235A}" type="pres">
      <dgm:prSet presAssocID="{5AA3293A-6380-472B-ACB8-7186E6F64903}" presName="ParentText" presStyleLbl="revTx" presStyleIdx="0" presStyleCnt="5">
        <dgm:presLayoutVars>
          <dgm:chMax val="0"/>
          <dgm:chPref val="0"/>
          <dgm:bulletEnabled val="1"/>
        </dgm:presLayoutVars>
      </dgm:prSet>
      <dgm:spPr/>
      <dgm:t>
        <a:bodyPr/>
        <a:lstStyle/>
        <a:p>
          <a:endParaRPr lang="tr-TR"/>
        </a:p>
      </dgm:t>
    </dgm:pt>
    <dgm:pt modelId="{1BE2AA87-1B1A-49D6-8DC8-6D34A4CC196E}" type="pres">
      <dgm:prSet presAssocID="{5AA3293A-6380-472B-ACB8-7186E6F64903}" presName="Triangle" presStyleLbl="alignNode1" presStyleIdx="1" presStyleCnt="9"/>
      <dgm:spPr/>
      <dgm:t>
        <a:bodyPr/>
        <a:lstStyle/>
        <a:p>
          <a:endParaRPr lang="tr-TR"/>
        </a:p>
      </dgm:t>
    </dgm:pt>
    <dgm:pt modelId="{0FE0BEC4-3589-4216-AA13-2B68EB467B68}" type="pres">
      <dgm:prSet presAssocID="{A831B8C6-B483-4F48-9F54-F4CCDE5CFD6B}" presName="sibTrans" presStyleCnt="0"/>
      <dgm:spPr/>
      <dgm:t>
        <a:bodyPr/>
        <a:lstStyle/>
        <a:p>
          <a:endParaRPr lang="tr-TR"/>
        </a:p>
      </dgm:t>
    </dgm:pt>
    <dgm:pt modelId="{393CA529-733F-4869-BC45-BF561550C47C}" type="pres">
      <dgm:prSet presAssocID="{A831B8C6-B483-4F48-9F54-F4CCDE5CFD6B}" presName="space" presStyleCnt="0"/>
      <dgm:spPr/>
      <dgm:t>
        <a:bodyPr/>
        <a:lstStyle/>
        <a:p>
          <a:endParaRPr lang="tr-TR"/>
        </a:p>
      </dgm:t>
    </dgm:pt>
    <dgm:pt modelId="{A2103933-EFBA-4E2B-B633-4781889BEC7C}" type="pres">
      <dgm:prSet presAssocID="{9E2C40B2-5C57-471F-B525-C8215CE66A3B}" presName="composite" presStyleCnt="0"/>
      <dgm:spPr/>
      <dgm:t>
        <a:bodyPr/>
        <a:lstStyle/>
        <a:p>
          <a:endParaRPr lang="tr-TR"/>
        </a:p>
      </dgm:t>
    </dgm:pt>
    <dgm:pt modelId="{02AE97BC-6A2E-4BF2-9889-E4BC53AF32DE}" type="pres">
      <dgm:prSet presAssocID="{9E2C40B2-5C57-471F-B525-C8215CE66A3B}" presName="LShape" presStyleLbl="alignNode1" presStyleIdx="2" presStyleCnt="9"/>
      <dgm:spPr/>
      <dgm:t>
        <a:bodyPr/>
        <a:lstStyle/>
        <a:p>
          <a:endParaRPr lang="tr-TR"/>
        </a:p>
      </dgm:t>
    </dgm:pt>
    <dgm:pt modelId="{AACC71B0-A232-471B-A5B7-48A84B284C96}" type="pres">
      <dgm:prSet presAssocID="{9E2C40B2-5C57-471F-B525-C8215CE66A3B}" presName="ParentText" presStyleLbl="revTx" presStyleIdx="1" presStyleCnt="5">
        <dgm:presLayoutVars>
          <dgm:chMax val="0"/>
          <dgm:chPref val="0"/>
          <dgm:bulletEnabled val="1"/>
        </dgm:presLayoutVars>
      </dgm:prSet>
      <dgm:spPr/>
      <dgm:t>
        <a:bodyPr/>
        <a:lstStyle/>
        <a:p>
          <a:endParaRPr lang="tr-TR"/>
        </a:p>
      </dgm:t>
    </dgm:pt>
    <dgm:pt modelId="{7807AA87-1B30-4968-B841-0582EF4B5FAB}" type="pres">
      <dgm:prSet presAssocID="{9E2C40B2-5C57-471F-B525-C8215CE66A3B}" presName="Triangle" presStyleLbl="alignNode1" presStyleIdx="3" presStyleCnt="9"/>
      <dgm:spPr/>
      <dgm:t>
        <a:bodyPr/>
        <a:lstStyle/>
        <a:p>
          <a:endParaRPr lang="tr-TR"/>
        </a:p>
      </dgm:t>
    </dgm:pt>
    <dgm:pt modelId="{90DF54BF-A09C-4A50-8894-976A64005607}" type="pres">
      <dgm:prSet presAssocID="{91695499-CD49-416B-9FBB-CC8B79885A86}" presName="sibTrans" presStyleCnt="0"/>
      <dgm:spPr/>
      <dgm:t>
        <a:bodyPr/>
        <a:lstStyle/>
        <a:p>
          <a:endParaRPr lang="tr-TR"/>
        </a:p>
      </dgm:t>
    </dgm:pt>
    <dgm:pt modelId="{EB479B87-090A-4442-B859-6CD89906A09F}" type="pres">
      <dgm:prSet presAssocID="{91695499-CD49-416B-9FBB-CC8B79885A86}" presName="space" presStyleCnt="0"/>
      <dgm:spPr/>
      <dgm:t>
        <a:bodyPr/>
        <a:lstStyle/>
        <a:p>
          <a:endParaRPr lang="tr-TR"/>
        </a:p>
      </dgm:t>
    </dgm:pt>
    <dgm:pt modelId="{BFE8B1A5-E388-4FE1-9AE6-652C5941BD37}" type="pres">
      <dgm:prSet presAssocID="{BD3F4D59-DFD0-40E0-99BB-05C7521DD3B2}" presName="composite" presStyleCnt="0"/>
      <dgm:spPr/>
      <dgm:t>
        <a:bodyPr/>
        <a:lstStyle/>
        <a:p>
          <a:endParaRPr lang="tr-TR"/>
        </a:p>
      </dgm:t>
    </dgm:pt>
    <dgm:pt modelId="{B0246C62-A367-4CC2-B99D-140589B951F8}" type="pres">
      <dgm:prSet presAssocID="{BD3F4D59-DFD0-40E0-99BB-05C7521DD3B2}" presName="LShape" presStyleLbl="alignNode1" presStyleIdx="4" presStyleCnt="9"/>
      <dgm:spPr/>
      <dgm:t>
        <a:bodyPr/>
        <a:lstStyle/>
        <a:p>
          <a:endParaRPr lang="tr-TR"/>
        </a:p>
      </dgm:t>
    </dgm:pt>
    <dgm:pt modelId="{3529DE50-A85D-4B39-BA28-CE64BA9309F3}" type="pres">
      <dgm:prSet presAssocID="{BD3F4D59-DFD0-40E0-99BB-05C7521DD3B2}" presName="ParentText" presStyleLbl="revTx" presStyleIdx="2" presStyleCnt="5">
        <dgm:presLayoutVars>
          <dgm:chMax val="0"/>
          <dgm:chPref val="0"/>
          <dgm:bulletEnabled val="1"/>
        </dgm:presLayoutVars>
      </dgm:prSet>
      <dgm:spPr/>
      <dgm:t>
        <a:bodyPr/>
        <a:lstStyle/>
        <a:p>
          <a:endParaRPr lang="tr-TR"/>
        </a:p>
      </dgm:t>
    </dgm:pt>
    <dgm:pt modelId="{F3C67FA7-1CFB-4709-A2FD-8C08D577056F}" type="pres">
      <dgm:prSet presAssocID="{BD3F4D59-DFD0-40E0-99BB-05C7521DD3B2}" presName="Triangle" presStyleLbl="alignNode1" presStyleIdx="5" presStyleCnt="9"/>
      <dgm:spPr/>
      <dgm:t>
        <a:bodyPr/>
        <a:lstStyle/>
        <a:p>
          <a:endParaRPr lang="tr-TR"/>
        </a:p>
      </dgm:t>
    </dgm:pt>
    <dgm:pt modelId="{EE3E7B29-5B5F-437A-8106-33FF06B5A4B0}" type="pres">
      <dgm:prSet presAssocID="{6E557886-3239-4D0B-9A04-B4602AFDC276}" presName="sibTrans" presStyleCnt="0"/>
      <dgm:spPr/>
      <dgm:t>
        <a:bodyPr/>
        <a:lstStyle/>
        <a:p>
          <a:endParaRPr lang="tr-TR"/>
        </a:p>
      </dgm:t>
    </dgm:pt>
    <dgm:pt modelId="{DD72C105-4B82-4FB0-8BB9-49FF40DB5059}" type="pres">
      <dgm:prSet presAssocID="{6E557886-3239-4D0B-9A04-B4602AFDC276}" presName="space" presStyleCnt="0"/>
      <dgm:spPr/>
      <dgm:t>
        <a:bodyPr/>
        <a:lstStyle/>
        <a:p>
          <a:endParaRPr lang="tr-TR"/>
        </a:p>
      </dgm:t>
    </dgm:pt>
    <dgm:pt modelId="{810373D6-E5DC-4C20-8CC3-A6CC2D2DC915}" type="pres">
      <dgm:prSet presAssocID="{EDB5E7C8-6692-4649-AEF6-C0DE9C7A2DF6}" presName="composite" presStyleCnt="0"/>
      <dgm:spPr/>
      <dgm:t>
        <a:bodyPr/>
        <a:lstStyle/>
        <a:p>
          <a:endParaRPr lang="tr-TR"/>
        </a:p>
      </dgm:t>
    </dgm:pt>
    <dgm:pt modelId="{B0034C00-3980-45F1-9F5C-3CD237D277D1}" type="pres">
      <dgm:prSet presAssocID="{EDB5E7C8-6692-4649-AEF6-C0DE9C7A2DF6}" presName="LShape" presStyleLbl="alignNode1" presStyleIdx="6" presStyleCnt="9"/>
      <dgm:spPr/>
      <dgm:t>
        <a:bodyPr/>
        <a:lstStyle/>
        <a:p>
          <a:endParaRPr lang="tr-TR"/>
        </a:p>
      </dgm:t>
    </dgm:pt>
    <dgm:pt modelId="{66FB693C-3C09-4027-8E53-7C9220781332}" type="pres">
      <dgm:prSet presAssocID="{EDB5E7C8-6692-4649-AEF6-C0DE9C7A2DF6}" presName="ParentText" presStyleLbl="revTx" presStyleIdx="3" presStyleCnt="5">
        <dgm:presLayoutVars>
          <dgm:chMax val="0"/>
          <dgm:chPref val="0"/>
          <dgm:bulletEnabled val="1"/>
        </dgm:presLayoutVars>
      </dgm:prSet>
      <dgm:spPr/>
      <dgm:t>
        <a:bodyPr/>
        <a:lstStyle/>
        <a:p>
          <a:endParaRPr lang="tr-TR"/>
        </a:p>
      </dgm:t>
    </dgm:pt>
    <dgm:pt modelId="{49D4F0D3-7EC0-40ED-BC51-26F3F93F4290}" type="pres">
      <dgm:prSet presAssocID="{EDB5E7C8-6692-4649-AEF6-C0DE9C7A2DF6}" presName="Triangle" presStyleLbl="alignNode1" presStyleIdx="7" presStyleCnt="9"/>
      <dgm:spPr/>
      <dgm:t>
        <a:bodyPr/>
        <a:lstStyle/>
        <a:p>
          <a:endParaRPr lang="tr-TR"/>
        </a:p>
      </dgm:t>
    </dgm:pt>
    <dgm:pt modelId="{E4D3F521-5250-40CE-BD53-CEC8844B7D32}" type="pres">
      <dgm:prSet presAssocID="{D4AB2EE6-31AE-4924-962B-93FC76A7C104}" presName="sibTrans" presStyleCnt="0"/>
      <dgm:spPr/>
      <dgm:t>
        <a:bodyPr/>
        <a:lstStyle/>
        <a:p>
          <a:endParaRPr lang="tr-TR"/>
        </a:p>
      </dgm:t>
    </dgm:pt>
    <dgm:pt modelId="{6C31B7C5-F19F-4C11-83E8-3B48A9ADD087}" type="pres">
      <dgm:prSet presAssocID="{D4AB2EE6-31AE-4924-962B-93FC76A7C104}" presName="space" presStyleCnt="0"/>
      <dgm:spPr/>
      <dgm:t>
        <a:bodyPr/>
        <a:lstStyle/>
        <a:p>
          <a:endParaRPr lang="tr-TR"/>
        </a:p>
      </dgm:t>
    </dgm:pt>
    <dgm:pt modelId="{B2A5F2FD-51FA-41C2-9E3E-BA00973D9525}" type="pres">
      <dgm:prSet presAssocID="{9A6932CC-A53A-49C6-AA0C-9D765C8397F0}" presName="composite" presStyleCnt="0"/>
      <dgm:spPr/>
      <dgm:t>
        <a:bodyPr/>
        <a:lstStyle/>
        <a:p>
          <a:endParaRPr lang="tr-TR"/>
        </a:p>
      </dgm:t>
    </dgm:pt>
    <dgm:pt modelId="{C165393D-A211-41F6-85A1-E89A87D902CD}" type="pres">
      <dgm:prSet presAssocID="{9A6932CC-A53A-49C6-AA0C-9D765C8397F0}" presName="LShape" presStyleLbl="alignNode1" presStyleIdx="8" presStyleCnt="9"/>
      <dgm:spPr/>
      <dgm:t>
        <a:bodyPr/>
        <a:lstStyle/>
        <a:p>
          <a:endParaRPr lang="tr-TR"/>
        </a:p>
      </dgm:t>
    </dgm:pt>
    <dgm:pt modelId="{20F89260-A95E-4E05-80B8-A11BC5D7B954}" type="pres">
      <dgm:prSet presAssocID="{9A6932CC-A53A-49C6-AA0C-9D765C8397F0}" presName="ParentText" presStyleLbl="revTx" presStyleIdx="4" presStyleCnt="5" custScaleX="90529">
        <dgm:presLayoutVars>
          <dgm:chMax val="0"/>
          <dgm:chPref val="0"/>
          <dgm:bulletEnabled val="1"/>
        </dgm:presLayoutVars>
      </dgm:prSet>
      <dgm:spPr/>
      <dgm:t>
        <a:bodyPr/>
        <a:lstStyle/>
        <a:p>
          <a:endParaRPr lang="tr-TR"/>
        </a:p>
      </dgm:t>
    </dgm:pt>
  </dgm:ptLst>
  <dgm:cxnLst>
    <dgm:cxn modelId="{8A50374E-0311-4513-B390-741EA8EEAFF6}" type="presOf" srcId="{BD3F4D59-DFD0-40E0-99BB-05C7521DD3B2}" destId="{3529DE50-A85D-4B39-BA28-CE64BA9309F3}" srcOrd="0" destOrd="0" presId="urn:microsoft.com/office/officeart/2009/3/layout/StepUpProcess"/>
    <dgm:cxn modelId="{6F413B6D-5B25-49F3-8CF7-187043E10E6F}" type="presOf" srcId="{EDB5E7C8-6692-4649-AEF6-C0DE9C7A2DF6}" destId="{66FB693C-3C09-4027-8E53-7C9220781332}" srcOrd="0" destOrd="0" presId="urn:microsoft.com/office/officeart/2009/3/layout/StepUpProcess"/>
    <dgm:cxn modelId="{78D8FB07-0F79-4236-8D78-8FF8709DE54A}" srcId="{18B442DE-F37B-428A-9119-34E3147D93F3}" destId="{9A6932CC-A53A-49C6-AA0C-9D765C8397F0}" srcOrd="4" destOrd="0" parTransId="{D9B76BA7-CD82-4BD3-873E-2FCE096B99F5}" sibTransId="{6386628D-C7CC-4E6E-9F16-E9654C9C21AE}"/>
    <dgm:cxn modelId="{37D8FF38-94CE-486B-B689-05A0DFCCC4A5}" srcId="{18B442DE-F37B-428A-9119-34E3147D93F3}" destId="{9E2C40B2-5C57-471F-B525-C8215CE66A3B}" srcOrd="1" destOrd="0" parTransId="{F8FE827F-F78B-428B-A676-56C5C26DA5AE}" sibTransId="{91695499-CD49-416B-9FBB-CC8B79885A86}"/>
    <dgm:cxn modelId="{CC2BA5D4-6E2A-4FD6-B17F-141B4AC6D569}" type="presOf" srcId="{9E2C40B2-5C57-471F-B525-C8215CE66A3B}" destId="{AACC71B0-A232-471B-A5B7-48A84B284C96}" srcOrd="0" destOrd="0" presId="urn:microsoft.com/office/officeart/2009/3/layout/StepUpProcess"/>
    <dgm:cxn modelId="{7025506D-5716-408E-A018-6C158FFBDEF8}" srcId="{18B442DE-F37B-428A-9119-34E3147D93F3}" destId="{5AA3293A-6380-472B-ACB8-7186E6F64903}" srcOrd="0" destOrd="0" parTransId="{4AAB5019-9A7F-4549-9A34-F97935A175D2}" sibTransId="{A831B8C6-B483-4F48-9F54-F4CCDE5CFD6B}"/>
    <dgm:cxn modelId="{C0242670-A8E5-471C-8347-3DE678C9A9FF}" type="presOf" srcId="{18B442DE-F37B-428A-9119-34E3147D93F3}" destId="{40F46A00-0CDC-4DD4-9264-E9163B126767}" srcOrd="0" destOrd="0" presId="urn:microsoft.com/office/officeart/2009/3/layout/StepUpProcess"/>
    <dgm:cxn modelId="{A8722BB1-0B95-478E-AB65-BDEF4F93A96E}" srcId="{18B442DE-F37B-428A-9119-34E3147D93F3}" destId="{EDB5E7C8-6692-4649-AEF6-C0DE9C7A2DF6}" srcOrd="3" destOrd="0" parTransId="{1F45D35B-6BB3-429E-A506-3CD01E72D7F5}" sibTransId="{D4AB2EE6-31AE-4924-962B-93FC76A7C104}"/>
    <dgm:cxn modelId="{65BBECFE-B76E-46EA-8326-1F4F5B11BF9A}" srcId="{18B442DE-F37B-428A-9119-34E3147D93F3}" destId="{BD3F4D59-DFD0-40E0-99BB-05C7521DD3B2}" srcOrd="2" destOrd="0" parTransId="{7200B879-4D5E-4027-ACD9-091FF8ABAACC}" sibTransId="{6E557886-3239-4D0B-9A04-B4602AFDC276}"/>
    <dgm:cxn modelId="{6FEF8292-9309-43BF-8FC6-7E244995CDA7}" type="presOf" srcId="{5AA3293A-6380-472B-ACB8-7186E6F64903}" destId="{8C2DB571-9EAC-48DA-85E9-3165CD6A235A}" srcOrd="0" destOrd="0" presId="urn:microsoft.com/office/officeart/2009/3/layout/StepUpProcess"/>
    <dgm:cxn modelId="{2DE01310-4042-47E2-A7F9-E244BF605D43}" type="presOf" srcId="{9A6932CC-A53A-49C6-AA0C-9D765C8397F0}" destId="{20F89260-A95E-4E05-80B8-A11BC5D7B954}" srcOrd="0" destOrd="0" presId="urn:microsoft.com/office/officeart/2009/3/layout/StepUpProcess"/>
    <dgm:cxn modelId="{50EDFA7A-C681-4ECD-900A-C1B2E7D2964F}" type="presParOf" srcId="{40F46A00-0CDC-4DD4-9264-E9163B126767}" destId="{8B419DE4-224B-48EF-B942-7B2B8286567C}" srcOrd="0" destOrd="0" presId="urn:microsoft.com/office/officeart/2009/3/layout/StepUpProcess"/>
    <dgm:cxn modelId="{C452584A-6ED6-44A5-A967-E5A3EBDF1BE2}" type="presParOf" srcId="{8B419DE4-224B-48EF-B942-7B2B8286567C}" destId="{0B01FD31-0887-4580-82C3-37D9C48CC5FC}" srcOrd="0" destOrd="0" presId="urn:microsoft.com/office/officeart/2009/3/layout/StepUpProcess"/>
    <dgm:cxn modelId="{66E42F6B-9C3A-4BEC-8CCE-F5FD8804429D}" type="presParOf" srcId="{8B419DE4-224B-48EF-B942-7B2B8286567C}" destId="{8C2DB571-9EAC-48DA-85E9-3165CD6A235A}" srcOrd="1" destOrd="0" presId="urn:microsoft.com/office/officeart/2009/3/layout/StepUpProcess"/>
    <dgm:cxn modelId="{1746B536-5D87-4685-8C77-4558926349E4}" type="presParOf" srcId="{8B419DE4-224B-48EF-B942-7B2B8286567C}" destId="{1BE2AA87-1B1A-49D6-8DC8-6D34A4CC196E}" srcOrd="2" destOrd="0" presId="urn:microsoft.com/office/officeart/2009/3/layout/StepUpProcess"/>
    <dgm:cxn modelId="{86654D60-BA1D-46BB-A3ED-D2206FEF0EF6}" type="presParOf" srcId="{40F46A00-0CDC-4DD4-9264-E9163B126767}" destId="{0FE0BEC4-3589-4216-AA13-2B68EB467B68}" srcOrd="1" destOrd="0" presId="urn:microsoft.com/office/officeart/2009/3/layout/StepUpProcess"/>
    <dgm:cxn modelId="{B561187A-F65F-4EC4-91CE-6642119DA8BE}" type="presParOf" srcId="{0FE0BEC4-3589-4216-AA13-2B68EB467B68}" destId="{393CA529-733F-4869-BC45-BF561550C47C}" srcOrd="0" destOrd="0" presId="urn:microsoft.com/office/officeart/2009/3/layout/StepUpProcess"/>
    <dgm:cxn modelId="{FF9DF1EC-0744-4FB9-B4B4-808D4B8A22F7}" type="presParOf" srcId="{40F46A00-0CDC-4DD4-9264-E9163B126767}" destId="{A2103933-EFBA-4E2B-B633-4781889BEC7C}" srcOrd="2" destOrd="0" presId="urn:microsoft.com/office/officeart/2009/3/layout/StepUpProcess"/>
    <dgm:cxn modelId="{05E9C8C0-7AEF-4392-8F90-25DE935ABF83}" type="presParOf" srcId="{A2103933-EFBA-4E2B-B633-4781889BEC7C}" destId="{02AE97BC-6A2E-4BF2-9889-E4BC53AF32DE}" srcOrd="0" destOrd="0" presId="urn:microsoft.com/office/officeart/2009/3/layout/StepUpProcess"/>
    <dgm:cxn modelId="{477C22D0-A3FF-4215-AB31-36F8F6C87BBA}" type="presParOf" srcId="{A2103933-EFBA-4E2B-B633-4781889BEC7C}" destId="{AACC71B0-A232-471B-A5B7-48A84B284C96}" srcOrd="1" destOrd="0" presId="urn:microsoft.com/office/officeart/2009/3/layout/StepUpProcess"/>
    <dgm:cxn modelId="{4B6BF87E-882F-4A13-963F-061E22C7D2F4}" type="presParOf" srcId="{A2103933-EFBA-4E2B-B633-4781889BEC7C}" destId="{7807AA87-1B30-4968-B841-0582EF4B5FAB}" srcOrd="2" destOrd="0" presId="urn:microsoft.com/office/officeart/2009/3/layout/StepUpProcess"/>
    <dgm:cxn modelId="{A5D17715-D806-44EF-963B-1C51AD8508BB}" type="presParOf" srcId="{40F46A00-0CDC-4DD4-9264-E9163B126767}" destId="{90DF54BF-A09C-4A50-8894-976A64005607}" srcOrd="3" destOrd="0" presId="urn:microsoft.com/office/officeart/2009/3/layout/StepUpProcess"/>
    <dgm:cxn modelId="{B80C7C3D-4013-4DD5-9F1E-733FAF9CA44B}" type="presParOf" srcId="{90DF54BF-A09C-4A50-8894-976A64005607}" destId="{EB479B87-090A-4442-B859-6CD89906A09F}" srcOrd="0" destOrd="0" presId="urn:microsoft.com/office/officeart/2009/3/layout/StepUpProcess"/>
    <dgm:cxn modelId="{400565C7-C40F-491F-AB72-355FEB585855}" type="presParOf" srcId="{40F46A00-0CDC-4DD4-9264-E9163B126767}" destId="{BFE8B1A5-E388-4FE1-9AE6-652C5941BD37}" srcOrd="4" destOrd="0" presId="urn:microsoft.com/office/officeart/2009/3/layout/StepUpProcess"/>
    <dgm:cxn modelId="{330FB9EA-0D1F-42BC-B758-583A6DE430C3}" type="presParOf" srcId="{BFE8B1A5-E388-4FE1-9AE6-652C5941BD37}" destId="{B0246C62-A367-4CC2-B99D-140589B951F8}" srcOrd="0" destOrd="0" presId="urn:microsoft.com/office/officeart/2009/3/layout/StepUpProcess"/>
    <dgm:cxn modelId="{1ED6B1C0-D42E-43FC-A957-595C654D97EB}" type="presParOf" srcId="{BFE8B1A5-E388-4FE1-9AE6-652C5941BD37}" destId="{3529DE50-A85D-4B39-BA28-CE64BA9309F3}" srcOrd="1" destOrd="0" presId="urn:microsoft.com/office/officeart/2009/3/layout/StepUpProcess"/>
    <dgm:cxn modelId="{7D8DAAEB-7DBF-4381-9271-0F21F7AC1B59}" type="presParOf" srcId="{BFE8B1A5-E388-4FE1-9AE6-652C5941BD37}" destId="{F3C67FA7-1CFB-4709-A2FD-8C08D577056F}" srcOrd="2" destOrd="0" presId="urn:microsoft.com/office/officeart/2009/3/layout/StepUpProcess"/>
    <dgm:cxn modelId="{66652CF6-C7A2-4EE4-A6BD-4444605BA18E}" type="presParOf" srcId="{40F46A00-0CDC-4DD4-9264-E9163B126767}" destId="{EE3E7B29-5B5F-437A-8106-33FF06B5A4B0}" srcOrd="5" destOrd="0" presId="urn:microsoft.com/office/officeart/2009/3/layout/StepUpProcess"/>
    <dgm:cxn modelId="{29F0AE30-6B00-478C-B4BA-CF247BFAFEF8}" type="presParOf" srcId="{EE3E7B29-5B5F-437A-8106-33FF06B5A4B0}" destId="{DD72C105-4B82-4FB0-8BB9-49FF40DB5059}" srcOrd="0" destOrd="0" presId="urn:microsoft.com/office/officeart/2009/3/layout/StepUpProcess"/>
    <dgm:cxn modelId="{722A1833-6353-4743-B8F7-B8E96B17CEA3}" type="presParOf" srcId="{40F46A00-0CDC-4DD4-9264-E9163B126767}" destId="{810373D6-E5DC-4C20-8CC3-A6CC2D2DC915}" srcOrd="6" destOrd="0" presId="urn:microsoft.com/office/officeart/2009/3/layout/StepUpProcess"/>
    <dgm:cxn modelId="{90743D45-9615-4366-AC4D-BBD94FC08A4E}" type="presParOf" srcId="{810373D6-E5DC-4C20-8CC3-A6CC2D2DC915}" destId="{B0034C00-3980-45F1-9F5C-3CD237D277D1}" srcOrd="0" destOrd="0" presId="urn:microsoft.com/office/officeart/2009/3/layout/StepUpProcess"/>
    <dgm:cxn modelId="{B580CD10-B53D-41E3-BF19-5A50FEFD7A99}" type="presParOf" srcId="{810373D6-E5DC-4C20-8CC3-A6CC2D2DC915}" destId="{66FB693C-3C09-4027-8E53-7C9220781332}" srcOrd="1" destOrd="0" presId="urn:microsoft.com/office/officeart/2009/3/layout/StepUpProcess"/>
    <dgm:cxn modelId="{C3BCBE3F-E58A-42C3-AB1C-B6BBC4CCFB33}" type="presParOf" srcId="{810373D6-E5DC-4C20-8CC3-A6CC2D2DC915}" destId="{49D4F0D3-7EC0-40ED-BC51-26F3F93F4290}" srcOrd="2" destOrd="0" presId="urn:microsoft.com/office/officeart/2009/3/layout/StepUpProcess"/>
    <dgm:cxn modelId="{9DD98C7D-6E9C-4A83-BDE2-F65C0A48660D}" type="presParOf" srcId="{40F46A00-0CDC-4DD4-9264-E9163B126767}" destId="{E4D3F521-5250-40CE-BD53-CEC8844B7D32}" srcOrd="7" destOrd="0" presId="urn:microsoft.com/office/officeart/2009/3/layout/StepUpProcess"/>
    <dgm:cxn modelId="{6D6B2F04-7C7F-4E8F-AC8C-55A95BC8FF96}" type="presParOf" srcId="{E4D3F521-5250-40CE-BD53-CEC8844B7D32}" destId="{6C31B7C5-F19F-4C11-83E8-3B48A9ADD087}" srcOrd="0" destOrd="0" presId="urn:microsoft.com/office/officeart/2009/3/layout/StepUpProcess"/>
    <dgm:cxn modelId="{251E8E0B-CEFF-436B-AA01-EE873304455B}" type="presParOf" srcId="{40F46A00-0CDC-4DD4-9264-E9163B126767}" destId="{B2A5F2FD-51FA-41C2-9E3E-BA00973D9525}" srcOrd="8" destOrd="0" presId="urn:microsoft.com/office/officeart/2009/3/layout/StepUpProcess"/>
    <dgm:cxn modelId="{0C3C845D-FBF8-4999-839E-BC556FEC47F1}" type="presParOf" srcId="{B2A5F2FD-51FA-41C2-9E3E-BA00973D9525}" destId="{C165393D-A211-41F6-85A1-E89A87D902CD}" srcOrd="0" destOrd="0" presId="urn:microsoft.com/office/officeart/2009/3/layout/StepUpProcess"/>
    <dgm:cxn modelId="{975A9591-4E30-4219-BAB9-BFB52E9D04EF}" type="presParOf" srcId="{B2A5F2FD-51FA-41C2-9E3E-BA00973D9525}" destId="{20F89260-A95E-4E05-80B8-A11BC5D7B95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407A66-43A9-45FD-BCE3-9B7665DF3C20}" type="doc">
      <dgm:prSet loTypeId="urn:microsoft.com/office/officeart/2005/8/layout/process5" loCatId="process" qsTypeId="urn:microsoft.com/office/officeart/2005/8/quickstyle/simple4" qsCatId="simple" csTypeId="urn:microsoft.com/office/officeart/2005/8/colors/colorful5" csCatId="colorful" phldr="1"/>
      <dgm:spPr/>
    </dgm:pt>
    <dgm:pt modelId="{EF29A207-9D83-4C48-BB75-E3EE817CE048}">
      <dgm:prSet phldrT="[Metin]" custT="1"/>
      <dgm:spPr>
        <a:xfrm>
          <a:off x="796588" y="2250"/>
          <a:ext cx="1327647" cy="796588"/>
        </a:xfrm>
        <a:prstGeom prst="roundRect">
          <a:avLst>
            <a:gd name="adj" fmla="val 10000"/>
          </a:avLst>
        </a:prstGeom>
      </dgm:spPr>
      <dgm:t>
        <a:bodyPr/>
        <a:lstStyle/>
        <a:p>
          <a:r>
            <a:rPr lang="tr-TR" sz="1400" b="1" dirty="0" smtClean="0">
              <a:solidFill>
                <a:schemeClr val="tx1"/>
              </a:solidFill>
              <a:effectLst/>
              <a:latin typeface="Arial" pitchFamily="34" charset="0"/>
              <a:ea typeface="+mn-ea"/>
              <a:cs typeface="Arial" pitchFamily="34" charset="0"/>
            </a:rPr>
            <a:t>Sözleşme imzalama</a:t>
          </a:r>
          <a:endParaRPr lang="tr-TR" sz="1400" b="1" dirty="0">
            <a:solidFill>
              <a:schemeClr val="tx1"/>
            </a:solidFill>
            <a:effectLst/>
            <a:latin typeface="Arial" pitchFamily="34" charset="0"/>
            <a:ea typeface="+mn-ea"/>
            <a:cs typeface="Arial" pitchFamily="34" charset="0"/>
          </a:endParaRPr>
        </a:p>
      </dgm:t>
    </dgm:pt>
    <dgm:pt modelId="{E34D4615-9C30-49E3-A740-6DA12AC91063}" type="parTrans" cxnId="{2D486F0E-E5B9-4BCF-BDDF-B92000EA94A1}">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782B4C42-3E7A-4B0C-B3B7-CAA7F53A65A9}" type="sibTrans" cxnId="{2D486F0E-E5B9-4BCF-BDDF-B92000EA94A1}">
      <dgm:prSet custT="1"/>
      <dgm:spPr>
        <a:xfrm>
          <a:off x="2241068" y="235916"/>
          <a:ext cx="281461" cy="329256"/>
        </a:xfrm>
        <a:prstGeom prst="rightArrow">
          <a:avLst>
            <a:gd name="adj1" fmla="val 60000"/>
            <a:gd name="adj2" fmla="val 50000"/>
          </a:avLst>
        </a:prstGeom>
      </dgm:spPr>
      <dgm:t>
        <a:bodyPr/>
        <a:lstStyle/>
        <a:p>
          <a:endParaRPr lang="tr-TR" sz="400" b="1">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40F2AB66-5660-4321-965B-CD1816D728EF}">
      <dgm:prSet phldrT="[Metin]" custT="1"/>
      <dgm:spPr>
        <a:xfrm>
          <a:off x="2655295" y="2250"/>
          <a:ext cx="1327647" cy="796588"/>
        </a:xfrm>
        <a:prstGeom prst="roundRect">
          <a:avLst>
            <a:gd name="adj" fmla="val 10000"/>
          </a:avLst>
        </a:prstGeom>
      </dgm:spPr>
      <dgm:t>
        <a:bodyPr/>
        <a:lstStyle/>
        <a:p>
          <a:r>
            <a:rPr lang="tr-TR" sz="1400" b="1" dirty="0" smtClean="0">
              <a:solidFill>
                <a:schemeClr val="tx1"/>
              </a:solidFill>
              <a:effectLst/>
              <a:latin typeface="Arial" pitchFamily="34" charset="0"/>
              <a:ea typeface="+mn-ea"/>
              <a:cs typeface="Arial" pitchFamily="34" charset="0"/>
            </a:rPr>
            <a:t>İlk izleme ziyaretleri </a:t>
          </a:r>
          <a:endParaRPr lang="tr-TR" sz="1400" b="1" dirty="0">
            <a:solidFill>
              <a:schemeClr val="tx1"/>
            </a:solidFill>
            <a:effectLst/>
            <a:latin typeface="Arial" pitchFamily="34" charset="0"/>
            <a:ea typeface="+mn-ea"/>
            <a:cs typeface="Arial" pitchFamily="34" charset="0"/>
          </a:endParaRPr>
        </a:p>
      </dgm:t>
    </dgm:pt>
    <dgm:pt modelId="{01AEAC94-F638-4806-906C-C940B83D625C}" type="parTrans" cxnId="{D3DD7B88-0CF2-4CEE-9387-F8B8CEDD5363}">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403FB2D-5067-487B-9F91-510A3FF19669}" type="sibTrans" cxnId="{D3DD7B88-0CF2-4CEE-9387-F8B8CEDD5363}">
      <dgm:prSet custT="1"/>
      <dgm:spPr>
        <a:xfrm>
          <a:off x="4099775" y="235916"/>
          <a:ext cx="281461" cy="329256"/>
        </a:xfrm>
        <a:prstGeom prst="rightArrow">
          <a:avLst>
            <a:gd name="adj1" fmla="val 60000"/>
            <a:gd name="adj2" fmla="val 50000"/>
          </a:avLst>
        </a:prstGeom>
      </dgm:spPr>
      <dgm:t>
        <a:bodyPr/>
        <a:lstStyle/>
        <a:p>
          <a:endParaRPr lang="tr-TR" sz="400" b="1">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807E7B22-8FD8-4FE1-A94A-977E7468A380}">
      <dgm:prSet custT="1"/>
      <dgm:spPr>
        <a:xfrm>
          <a:off x="4514001" y="2250"/>
          <a:ext cx="1327647" cy="796588"/>
        </a:xfrm>
        <a:prstGeom prst="roundRect">
          <a:avLst>
            <a:gd name="adj" fmla="val 10000"/>
          </a:avLst>
        </a:prstGeom>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400" b="1" dirty="0" smtClean="0">
            <a:solidFill>
              <a:schemeClr val="tx1"/>
            </a:solidFill>
            <a:effectLst/>
            <a:latin typeface="Arial" pitchFamily="34" charset="0"/>
            <a:ea typeface="+mn-ea"/>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effectLst/>
              <a:latin typeface="Arial" pitchFamily="34" charset="0"/>
              <a:ea typeface="+mn-ea"/>
              <a:cs typeface="Arial" pitchFamily="34" charset="0"/>
            </a:rPr>
            <a:t>Başlangıç ve Eğitim Toplantıları</a:t>
          </a:r>
        </a:p>
        <a:p>
          <a:pPr marL="0" marR="0" indent="0" defTabSz="914400" eaLnBrk="1" fontAlgn="auto" latinLnBrk="0" hangingPunct="1">
            <a:lnSpc>
              <a:spcPct val="100000"/>
            </a:lnSpc>
            <a:spcBef>
              <a:spcPts val="0"/>
            </a:spcBef>
            <a:spcAft>
              <a:spcPts val="0"/>
            </a:spcAft>
            <a:buClrTx/>
            <a:buSzTx/>
            <a:buFontTx/>
            <a:buNone/>
            <a:tabLst/>
            <a:defRPr/>
          </a:pPr>
          <a:endParaRPr lang="tr-TR" sz="1400" b="1" dirty="0">
            <a:solidFill>
              <a:schemeClr val="tx1"/>
            </a:solidFill>
            <a:effectLst/>
            <a:latin typeface="Arial" pitchFamily="34" charset="0"/>
            <a:ea typeface="+mn-ea"/>
            <a:cs typeface="Arial" pitchFamily="34" charset="0"/>
          </a:endParaRPr>
        </a:p>
      </dgm:t>
    </dgm:pt>
    <dgm:pt modelId="{7F65CF5E-4320-458F-A308-8940AA846AAB}" type="parTrans" cxnId="{BD6EA1F7-3928-4C9E-BC69-2E7A16644D53}">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6CF5635E-EFD3-440C-86AC-1BC02A91CC84}" type="sibTrans" cxnId="{BD6EA1F7-3928-4C9E-BC69-2E7A16644D53}">
      <dgm:prSet custT="1"/>
      <dgm:spPr>
        <a:xfrm>
          <a:off x="5958481" y="235916"/>
          <a:ext cx="281461" cy="329256"/>
        </a:xfrm>
        <a:prstGeom prst="rightArrow">
          <a:avLst>
            <a:gd name="adj1" fmla="val 60000"/>
            <a:gd name="adj2" fmla="val 50000"/>
          </a:avLst>
        </a:prstGeom>
      </dgm:spPr>
      <dgm:t>
        <a:bodyPr/>
        <a:lstStyle/>
        <a:p>
          <a:endParaRPr lang="tr-TR" sz="400" b="1">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51A43980-501F-47C2-A113-A188E621D3E0}">
      <dgm:prSet custT="1"/>
      <dgm:spPr>
        <a:xfrm>
          <a:off x="6372708" y="1329897"/>
          <a:ext cx="1327647" cy="796588"/>
        </a:xfrm>
        <a:prstGeom prst="roundRect">
          <a:avLst>
            <a:gd name="adj" fmla="val 10000"/>
          </a:avLst>
        </a:prstGeom>
      </dgm:spPr>
      <dgm:t>
        <a:bodyPr/>
        <a:lstStyle/>
        <a:p>
          <a:r>
            <a:rPr lang="tr-TR" sz="1400" b="1" smtClean="0">
              <a:solidFill>
                <a:schemeClr val="tx1"/>
              </a:solidFill>
              <a:effectLst/>
              <a:latin typeface="Arial" pitchFamily="34" charset="0"/>
              <a:ea typeface="+mn-ea"/>
              <a:cs typeface="Arial" pitchFamily="34" charset="0"/>
            </a:rPr>
            <a:t>Düzenli izleme ziyareti</a:t>
          </a:r>
          <a:endParaRPr lang="tr-TR" sz="1400" b="1" dirty="0">
            <a:solidFill>
              <a:schemeClr val="tx1"/>
            </a:solidFill>
            <a:effectLst/>
            <a:latin typeface="Arial" pitchFamily="34" charset="0"/>
            <a:ea typeface="+mn-ea"/>
            <a:cs typeface="Arial" pitchFamily="34" charset="0"/>
          </a:endParaRPr>
        </a:p>
      </dgm:t>
    </dgm:pt>
    <dgm:pt modelId="{C290A9D3-AEAC-49AA-BC4F-223E45B248CF}" type="parTrans" cxnId="{AF75B74F-AEF1-45A5-BB25-936F11E77A2D}">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421CBCF5-434C-48CE-8EBB-0BB972F9FCC8}" type="sibTrans" cxnId="{AF75B74F-AEF1-45A5-BB25-936F11E77A2D}">
      <dgm:prSet custT="1"/>
      <dgm:spPr>
        <a:xfrm rot="10800000">
          <a:off x="5974413" y="1563563"/>
          <a:ext cx="281461" cy="329256"/>
        </a:xfrm>
        <a:prstGeom prst="rightArrow">
          <a:avLst>
            <a:gd name="adj1" fmla="val 60000"/>
            <a:gd name="adj2" fmla="val 50000"/>
          </a:avLst>
        </a:prstGeom>
      </dgm:spPr>
      <dgm:t>
        <a:bodyPr/>
        <a:lstStyle/>
        <a:p>
          <a:endParaRPr lang="tr-TR" sz="400" b="1">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E9906784-CF29-4C9F-ACE8-990F2ACCDFF4}">
      <dgm:prSet custT="1"/>
      <dgm:spPr>
        <a:xfrm>
          <a:off x="6372708" y="2250"/>
          <a:ext cx="1327647" cy="796588"/>
        </a:xfrm>
        <a:prstGeom prst="roundRect">
          <a:avLst>
            <a:gd name="adj" fmla="val 10000"/>
          </a:avLst>
        </a:prstGeom>
      </dgm:spPr>
      <dgm:t>
        <a:bodyPr/>
        <a:lstStyle/>
        <a:p>
          <a:r>
            <a:rPr lang="tr-TR" sz="1400" b="1" smtClean="0">
              <a:solidFill>
                <a:schemeClr val="tx1"/>
              </a:solidFill>
              <a:effectLst/>
              <a:latin typeface="Arial" pitchFamily="34" charset="0"/>
              <a:ea typeface="+mn-ea"/>
              <a:cs typeface="Arial" pitchFamily="34" charset="0"/>
            </a:rPr>
            <a:t>Ön ödeme</a:t>
          </a:r>
          <a:endParaRPr lang="tr-TR" sz="1400" b="1" dirty="0">
            <a:solidFill>
              <a:schemeClr val="tx1"/>
            </a:solidFill>
            <a:effectLst/>
            <a:latin typeface="Arial" pitchFamily="34" charset="0"/>
            <a:ea typeface="+mn-ea"/>
            <a:cs typeface="Arial" pitchFamily="34" charset="0"/>
          </a:endParaRPr>
        </a:p>
      </dgm:t>
    </dgm:pt>
    <dgm:pt modelId="{66C86D77-EB5D-4906-B9FF-ED35A91A48D8}" type="parTrans" cxnId="{B2BC6B60-82BD-40E4-9BE3-F8F3322D27B9}">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518B6626-40FC-4D68-94CE-BA66293963FA}" type="sibTrans" cxnId="{B2BC6B60-82BD-40E4-9BE3-F8F3322D27B9}">
      <dgm:prSet custT="1"/>
      <dgm:spPr>
        <a:xfrm rot="5400000">
          <a:off x="6895801" y="891774"/>
          <a:ext cx="281461" cy="329256"/>
        </a:xfrm>
        <a:prstGeom prst="rightArrow">
          <a:avLst>
            <a:gd name="adj1" fmla="val 60000"/>
            <a:gd name="adj2" fmla="val 50000"/>
          </a:avLst>
        </a:prstGeom>
      </dgm:spPr>
      <dgm:t>
        <a:bodyPr/>
        <a:lstStyle/>
        <a:p>
          <a:endParaRPr lang="tr-TR" sz="400" b="1">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1951FDE5-1A1E-4406-846D-D4431CDE6FFF}">
      <dgm:prSet custT="1"/>
      <dgm:spPr>
        <a:xfrm>
          <a:off x="4514001" y="1329897"/>
          <a:ext cx="1327647" cy="796588"/>
        </a:xfrm>
        <a:prstGeom prst="roundRect">
          <a:avLst>
            <a:gd name="adj" fmla="val 10000"/>
          </a:avLst>
        </a:prstGeom>
      </dgm:spPr>
      <dgm:t>
        <a:bodyPr/>
        <a:lstStyle/>
        <a:p>
          <a:r>
            <a:rPr lang="tr-TR" sz="1400" b="1" smtClean="0">
              <a:solidFill>
                <a:schemeClr val="tx1"/>
              </a:solidFill>
              <a:effectLst/>
              <a:latin typeface="Arial" pitchFamily="34" charset="0"/>
              <a:ea typeface="+mn-ea"/>
              <a:cs typeface="Arial" pitchFamily="34" charset="0"/>
            </a:rPr>
            <a:t>Ara rapor</a:t>
          </a:r>
          <a:endParaRPr lang="tr-TR" sz="1400" b="1" dirty="0">
            <a:solidFill>
              <a:schemeClr val="tx1"/>
            </a:solidFill>
            <a:effectLst/>
            <a:latin typeface="Arial" pitchFamily="34" charset="0"/>
            <a:ea typeface="+mn-ea"/>
            <a:cs typeface="Arial" pitchFamily="34" charset="0"/>
          </a:endParaRPr>
        </a:p>
      </dgm:t>
    </dgm:pt>
    <dgm:pt modelId="{745CCA81-864F-4731-A20F-D916EF263491}" type="parTrans" cxnId="{447ED477-1631-4C2F-BE0B-455FC2682FCF}">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DCE1A770-1305-4D94-8EFE-146B2BE766E4}" type="sibTrans" cxnId="{447ED477-1631-4C2F-BE0B-455FC2682FCF}">
      <dgm:prSet custT="1"/>
      <dgm:spPr>
        <a:xfrm rot="10800000">
          <a:off x="4115707" y="1563563"/>
          <a:ext cx="281461" cy="329256"/>
        </a:xfrm>
        <a:prstGeom prst="rightArrow">
          <a:avLst>
            <a:gd name="adj1" fmla="val 60000"/>
            <a:gd name="adj2" fmla="val 50000"/>
          </a:avLst>
        </a:prstGeom>
      </dgm:spPr>
      <dgm:t>
        <a:bodyPr/>
        <a:lstStyle/>
        <a:p>
          <a:endParaRPr lang="tr-TR" sz="400" b="1">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776E21EC-B4EA-4FBC-ABAB-3477D54DDA08}">
      <dgm:prSet custT="1"/>
      <dgm:spPr>
        <a:xfrm>
          <a:off x="2655295" y="1329897"/>
          <a:ext cx="1327647" cy="796588"/>
        </a:xfrm>
        <a:prstGeom prst="roundRect">
          <a:avLst>
            <a:gd name="adj" fmla="val 10000"/>
          </a:avLst>
        </a:prstGeom>
      </dgm:spPr>
      <dgm:t>
        <a:bodyPr/>
        <a:lstStyle/>
        <a:p>
          <a:r>
            <a:rPr lang="tr-TR" sz="1400" b="1" smtClean="0">
              <a:solidFill>
                <a:schemeClr val="tx1"/>
              </a:solidFill>
              <a:effectLst/>
              <a:latin typeface="Arial" pitchFamily="34" charset="0"/>
              <a:ea typeface="+mn-ea"/>
              <a:cs typeface="Arial" pitchFamily="34" charset="0"/>
            </a:rPr>
            <a:t>Ara ödeme</a:t>
          </a:r>
          <a:endParaRPr lang="tr-TR" sz="1400" b="1" dirty="0">
            <a:solidFill>
              <a:schemeClr val="tx1"/>
            </a:solidFill>
            <a:effectLst/>
            <a:latin typeface="Arial" pitchFamily="34" charset="0"/>
            <a:ea typeface="+mn-ea"/>
            <a:cs typeface="Arial" pitchFamily="34" charset="0"/>
          </a:endParaRPr>
        </a:p>
      </dgm:t>
    </dgm:pt>
    <dgm:pt modelId="{C2DBED41-8E57-4E82-BD88-CFDAE1A32F27}" type="parTrans" cxnId="{EACD2A4F-40EC-4B82-A541-0FA33CAA50D5}">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A55C0675-B8C1-4CB7-A7B8-66E784EB81C3}" type="sibTrans" cxnId="{EACD2A4F-40EC-4B82-A541-0FA33CAA50D5}">
      <dgm:prSet custT="1"/>
      <dgm:spPr>
        <a:xfrm rot="10800000">
          <a:off x="2257000" y="1563563"/>
          <a:ext cx="281461" cy="329256"/>
        </a:xfrm>
        <a:prstGeom prst="rightArrow">
          <a:avLst>
            <a:gd name="adj1" fmla="val 60000"/>
            <a:gd name="adj2" fmla="val 50000"/>
          </a:avLst>
        </a:prstGeom>
      </dgm:spPr>
      <dgm:t>
        <a:bodyPr/>
        <a:lstStyle/>
        <a:p>
          <a:endParaRPr lang="tr-TR" sz="400" b="1">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BA40E22F-2133-42A1-9C23-90163799ABD2}">
      <dgm:prSet custT="1"/>
      <dgm:spPr>
        <a:xfrm>
          <a:off x="796588" y="2657545"/>
          <a:ext cx="1327647" cy="796588"/>
        </a:xfrm>
        <a:prstGeom prst="roundRect">
          <a:avLst>
            <a:gd name="adj" fmla="val 10000"/>
          </a:avLst>
        </a:prstGeom>
      </dgm:spPr>
      <dgm:t>
        <a:bodyPr/>
        <a:lstStyle/>
        <a:p>
          <a:r>
            <a:rPr lang="tr-TR" sz="1400" b="1" smtClean="0">
              <a:solidFill>
                <a:schemeClr val="tx1"/>
              </a:solidFill>
              <a:effectLst/>
              <a:latin typeface="Arial" pitchFamily="34" charset="0"/>
              <a:ea typeface="+mn-ea"/>
              <a:cs typeface="Arial" pitchFamily="34" charset="0"/>
            </a:rPr>
            <a:t>Nihai rapor</a:t>
          </a:r>
          <a:endParaRPr lang="tr-TR" sz="1400" b="1" dirty="0">
            <a:solidFill>
              <a:schemeClr val="tx1"/>
            </a:solidFill>
            <a:effectLst/>
            <a:latin typeface="Arial" pitchFamily="34" charset="0"/>
            <a:ea typeface="+mn-ea"/>
            <a:cs typeface="Arial" pitchFamily="34" charset="0"/>
          </a:endParaRPr>
        </a:p>
      </dgm:t>
    </dgm:pt>
    <dgm:pt modelId="{8EA26E7B-0E3A-4B88-9ABC-7F30B4CA3F3E}" type="parTrans" cxnId="{F2CF5CBE-15E1-4F58-B7EB-A2B6771D7EF6}">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55717036-1B60-44E6-A8EF-6BFA0C90CC2F}" type="sibTrans" cxnId="{F2CF5CBE-15E1-4F58-B7EB-A2B6771D7EF6}">
      <dgm:prSet custT="1"/>
      <dgm:spPr>
        <a:xfrm>
          <a:off x="2241068" y="2891211"/>
          <a:ext cx="281461" cy="329256"/>
        </a:xfrm>
        <a:prstGeom prst="rightArrow">
          <a:avLst>
            <a:gd name="adj1" fmla="val 60000"/>
            <a:gd name="adj2" fmla="val 50000"/>
          </a:avLst>
        </a:prstGeom>
      </dgm:spPr>
      <dgm:t>
        <a:bodyPr/>
        <a:lstStyle/>
        <a:p>
          <a:endParaRPr lang="tr-TR" sz="400" b="1">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8B1A5C88-B962-43FF-ABB7-1CFF0AE8A53D}">
      <dgm:prSet custT="1"/>
      <dgm:spPr>
        <a:xfrm>
          <a:off x="2655295" y="2657545"/>
          <a:ext cx="1327647" cy="796588"/>
        </a:xfrm>
        <a:prstGeom prst="roundRect">
          <a:avLst>
            <a:gd name="adj" fmla="val 10000"/>
          </a:avLst>
        </a:prstGeom>
      </dgm:spPr>
      <dgm:t>
        <a:bodyPr/>
        <a:lstStyle/>
        <a:p>
          <a:r>
            <a:rPr lang="tr-TR" sz="1400" b="1" smtClean="0">
              <a:solidFill>
                <a:schemeClr val="tx1"/>
              </a:solidFill>
              <a:effectLst/>
              <a:latin typeface="Arial" pitchFamily="34" charset="0"/>
              <a:ea typeface="+mn-ea"/>
              <a:cs typeface="Arial" pitchFamily="34" charset="0"/>
            </a:rPr>
            <a:t>Nihai ödeme</a:t>
          </a:r>
          <a:endParaRPr lang="tr-TR" sz="1400" b="1" dirty="0">
            <a:solidFill>
              <a:schemeClr val="tx1"/>
            </a:solidFill>
            <a:effectLst/>
            <a:latin typeface="Arial" pitchFamily="34" charset="0"/>
            <a:ea typeface="+mn-ea"/>
            <a:cs typeface="Arial" pitchFamily="34" charset="0"/>
          </a:endParaRPr>
        </a:p>
      </dgm:t>
    </dgm:pt>
    <dgm:pt modelId="{4371955A-D926-44BA-A8DC-FA6DBA980785}" type="parTrans" cxnId="{03A2157A-D15A-42E7-9447-DD90495264E9}">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A62711D4-5BC4-4A61-8D3F-275DD7AD1B69}" type="sibTrans" cxnId="{03A2157A-D15A-42E7-9447-DD90495264E9}">
      <dgm:prSet custT="1"/>
      <dgm:spPr>
        <a:xfrm>
          <a:off x="4099775" y="2891211"/>
          <a:ext cx="281461" cy="329256"/>
        </a:xfrm>
        <a:prstGeom prst="rightArrow">
          <a:avLst>
            <a:gd name="adj1" fmla="val 60000"/>
            <a:gd name="adj2" fmla="val 50000"/>
          </a:avLst>
        </a:prstGeom>
      </dgm:spPr>
      <dgm:t>
        <a:bodyPr/>
        <a:lstStyle/>
        <a:p>
          <a:endParaRPr lang="tr-TR" sz="400" b="1">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F2709F5F-9CDB-4085-B938-0DA35EE48B22}">
      <dgm:prSet custT="1"/>
      <dgm:spPr>
        <a:xfrm>
          <a:off x="4514001" y="2657545"/>
          <a:ext cx="1453667" cy="796588"/>
        </a:xfrm>
        <a:prstGeom prst="roundRect">
          <a:avLst>
            <a:gd name="adj" fmla="val 10000"/>
          </a:avLst>
        </a:prstGeom>
      </dgm:spPr>
      <dgm:t>
        <a:bodyPr/>
        <a:lstStyle/>
        <a:p>
          <a:r>
            <a:rPr lang="tr-TR" sz="1400" b="1" dirty="0" smtClean="0">
              <a:solidFill>
                <a:schemeClr val="tx1"/>
              </a:solidFill>
              <a:effectLst/>
              <a:latin typeface="Arial" pitchFamily="34" charset="0"/>
              <a:ea typeface="+mn-ea"/>
              <a:cs typeface="Arial" pitchFamily="34" charset="0"/>
            </a:rPr>
            <a:t>Proje Sonrası Değerlendirme Raporu</a:t>
          </a:r>
          <a:endParaRPr lang="tr-TR" sz="1400" b="1" dirty="0">
            <a:solidFill>
              <a:schemeClr val="tx1"/>
            </a:solidFill>
            <a:effectLst/>
            <a:latin typeface="Arial" pitchFamily="34" charset="0"/>
            <a:ea typeface="+mn-ea"/>
            <a:cs typeface="Arial" pitchFamily="34" charset="0"/>
          </a:endParaRPr>
        </a:p>
      </dgm:t>
    </dgm:pt>
    <dgm:pt modelId="{EDAF2334-051C-4583-B349-442084DAE5B2}" type="parTrans" cxnId="{62C2A489-1504-4B7F-8414-AB5924BAD1FE}">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FA71E76C-59E4-41F4-AF2E-2BED1F2BCC52}" type="sibTrans" cxnId="{62C2A489-1504-4B7F-8414-AB5924BAD1FE}">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CFB100E7-108F-479D-99A4-5A8A6CB110D5}">
      <dgm:prSet custT="1"/>
      <dgm:spPr>
        <a:xfrm>
          <a:off x="796588" y="1329897"/>
          <a:ext cx="1327647" cy="796588"/>
        </a:xfrm>
        <a:prstGeom prst="roundRect">
          <a:avLst>
            <a:gd name="adj" fmla="val 10000"/>
          </a:avLst>
        </a:prstGeom>
      </dgm:spPr>
      <dgm:t>
        <a:bodyPr/>
        <a:lstStyle/>
        <a:p>
          <a:r>
            <a:rPr lang="tr-TR" sz="1400" b="1" smtClean="0">
              <a:solidFill>
                <a:schemeClr val="tx1"/>
              </a:solidFill>
              <a:effectLst/>
              <a:latin typeface="Arial" pitchFamily="34" charset="0"/>
              <a:ea typeface="+mn-ea"/>
              <a:cs typeface="Arial" pitchFamily="34" charset="0"/>
            </a:rPr>
            <a:t>Anlık izleme ziyaretleri</a:t>
          </a:r>
          <a:endParaRPr lang="tr-TR" sz="1400" b="1" dirty="0">
            <a:solidFill>
              <a:schemeClr val="tx1"/>
            </a:solidFill>
            <a:effectLst/>
            <a:latin typeface="Arial" pitchFamily="34" charset="0"/>
            <a:ea typeface="+mn-ea"/>
            <a:cs typeface="Arial" pitchFamily="34" charset="0"/>
          </a:endParaRPr>
        </a:p>
      </dgm:t>
    </dgm:pt>
    <dgm:pt modelId="{E73E6074-CA75-4934-B533-7AE9D48508F2}" type="parTrans" cxnId="{1E85B58F-50D4-479D-BC39-0C5139BB4019}">
      <dgm:prSet/>
      <dgm:spPr/>
      <dgm:t>
        <a:bodyPr/>
        <a:lstStyle/>
        <a:p>
          <a:endParaRPr lang="tr-TR" sz="14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C2E671CC-F46D-432D-B801-049BED76F472}" type="sibTrans" cxnId="{1E85B58F-50D4-479D-BC39-0C5139BB4019}">
      <dgm:prSet custT="1"/>
      <dgm:spPr>
        <a:xfrm rot="5400000">
          <a:off x="1319681" y="2219421"/>
          <a:ext cx="281461" cy="329256"/>
        </a:xfrm>
        <a:prstGeom prst="rightArrow">
          <a:avLst>
            <a:gd name="adj1" fmla="val 60000"/>
            <a:gd name="adj2" fmla="val 50000"/>
          </a:avLst>
        </a:prstGeom>
      </dgm:spPr>
      <dgm:t>
        <a:bodyPr/>
        <a:lstStyle/>
        <a:p>
          <a:endParaRPr lang="tr-TR" sz="400" b="1">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095CF430-A2E5-44DB-A71F-FA8EA67BFA47}">
      <dgm:prSet custT="1">
        <dgm:style>
          <a:lnRef idx="0">
            <a:schemeClr val="accent2"/>
          </a:lnRef>
          <a:fillRef idx="3">
            <a:schemeClr val="accent2"/>
          </a:fillRef>
          <a:effectRef idx="3">
            <a:schemeClr val="accent2"/>
          </a:effectRef>
          <a:fontRef idx="minor">
            <a:schemeClr val="lt1"/>
          </a:fontRef>
        </dgm:style>
      </dgm:prSet>
      <dgm:spPr/>
      <dgm:t>
        <a:bodyPr/>
        <a:lstStyle/>
        <a:p>
          <a:r>
            <a:rPr lang="tr-TR" sz="1400" b="1" dirty="0" smtClean="0">
              <a:solidFill>
                <a:schemeClr val="tx1"/>
              </a:solidFill>
              <a:latin typeface="Arial" panose="020B0604020202020204" pitchFamily="34" charset="0"/>
              <a:cs typeface="Arial" panose="020B0604020202020204" pitchFamily="34" charset="0"/>
            </a:rPr>
            <a:t>Proje Sonrası Denetim</a:t>
          </a:r>
          <a:endParaRPr lang="tr-TR" sz="1400" b="1" dirty="0">
            <a:solidFill>
              <a:schemeClr val="tx1"/>
            </a:solidFill>
            <a:latin typeface="Arial" panose="020B0604020202020204" pitchFamily="34" charset="0"/>
            <a:cs typeface="Arial" panose="020B0604020202020204" pitchFamily="34" charset="0"/>
          </a:endParaRPr>
        </a:p>
      </dgm:t>
    </dgm:pt>
    <dgm:pt modelId="{ACC11DD2-82BE-4D4A-A068-DB49E0B016F5}" type="parTrans" cxnId="{580FEEA2-7ACE-460F-9AF7-22842CCD5176}">
      <dgm:prSet/>
      <dgm:spPr/>
      <dgm:t>
        <a:bodyPr/>
        <a:lstStyle/>
        <a:p>
          <a:endParaRPr lang="tr-TR"/>
        </a:p>
      </dgm:t>
    </dgm:pt>
    <dgm:pt modelId="{FADE7484-AF8B-4E28-A1E3-746BACCA9EE2}" type="sibTrans" cxnId="{580FEEA2-7ACE-460F-9AF7-22842CCD5176}">
      <dgm:prSet/>
      <dgm:spPr/>
      <dgm:t>
        <a:bodyPr/>
        <a:lstStyle/>
        <a:p>
          <a:endParaRPr lang="tr-TR"/>
        </a:p>
      </dgm:t>
    </dgm:pt>
    <dgm:pt modelId="{D711B97B-6D2B-4261-9B1D-878D0C1162BE}" type="pres">
      <dgm:prSet presAssocID="{E3407A66-43A9-45FD-BCE3-9B7665DF3C20}" presName="diagram" presStyleCnt="0">
        <dgm:presLayoutVars>
          <dgm:dir/>
          <dgm:resizeHandles val="exact"/>
        </dgm:presLayoutVars>
      </dgm:prSet>
      <dgm:spPr/>
    </dgm:pt>
    <dgm:pt modelId="{AB2BC2BA-48C7-4F23-BABC-6416522A1B23}" type="pres">
      <dgm:prSet presAssocID="{EF29A207-9D83-4C48-BB75-E3EE817CE048}" presName="node" presStyleLbl="node1" presStyleIdx="0" presStyleCnt="12" custLinFactNeighborY="11599">
        <dgm:presLayoutVars>
          <dgm:bulletEnabled val="1"/>
        </dgm:presLayoutVars>
      </dgm:prSet>
      <dgm:spPr/>
      <dgm:t>
        <a:bodyPr/>
        <a:lstStyle/>
        <a:p>
          <a:endParaRPr lang="tr-TR"/>
        </a:p>
      </dgm:t>
    </dgm:pt>
    <dgm:pt modelId="{C2D14610-9792-4241-9F87-12D055D8E522}" type="pres">
      <dgm:prSet presAssocID="{782B4C42-3E7A-4B0C-B3B7-CAA7F53A65A9}" presName="sibTrans" presStyleLbl="sibTrans2D1" presStyleIdx="0" presStyleCnt="11"/>
      <dgm:spPr/>
      <dgm:t>
        <a:bodyPr/>
        <a:lstStyle/>
        <a:p>
          <a:endParaRPr lang="tr-TR"/>
        </a:p>
      </dgm:t>
    </dgm:pt>
    <dgm:pt modelId="{50DB5D5C-246F-4A68-B9EB-049BA6B4D3C3}" type="pres">
      <dgm:prSet presAssocID="{782B4C42-3E7A-4B0C-B3B7-CAA7F53A65A9}" presName="connectorText" presStyleLbl="sibTrans2D1" presStyleIdx="0" presStyleCnt="11"/>
      <dgm:spPr/>
      <dgm:t>
        <a:bodyPr/>
        <a:lstStyle/>
        <a:p>
          <a:endParaRPr lang="tr-TR"/>
        </a:p>
      </dgm:t>
    </dgm:pt>
    <dgm:pt modelId="{6147E7A7-9EBA-436E-8352-B45B86BBA43B}" type="pres">
      <dgm:prSet presAssocID="{40F2AB66-5660-4321-965B-CD1816D728EF}" presName="node" presStyleLbl="node1" presStyleIdx="1" presStyleCnt="12" custLinFactNeighborY="11599">
        <dgm:presLayoutVars>
          <dgm:bulletEnabled val="1"/>
        </dgm:presLayoutVars>
      </dgm:prSet>
      <dgm:spPr/>
      <dgm:t>
        <a:bodyPr/>
        <a:lstStyle/>
        <a:p>
          <a:endParaRPr lang="tr-TR"/>
        </a:p>
      </dgm:t>
    </dgm:pt>
    <dgm:pt modelId="{23D0143C-43CC-4520-963C-AFF97514ECFA}" type="pres">
      <dgm:prSet presAssocID="{2403FB2D-5067-487B-9F91-510A3FF19669}" presName="sibTrans" presStyleLbl="sibTrans2D1" presStyleIdx="1" presStyleCnt="11"/>
      <dgm:spPr/>
      <dgm:t>
        <a:bodyPr/>
        <a:lstStyle/>
        <a:p>
          <a:endParaRPr lang="tr-TR"/>
        </a:p>
      </dgm:t>
    </dgm:pt>
    <dgm:pt modelId="{D7C27FEF-7339-45A8-8B58-DD6823ED6197}" type="pres">
      <dgm:prSet presAssocID="{2403FB2D-5067-487B-9F91-510A3FF19669}" presName="connectorText" presStyleLbl="sibTrans2D1" presStyleIdx="1" presStyleCnt="11"/>
      <dgm:spPr/>
      <dgm:t>
        <a:bodyPr/>
        <a:lstStyle/>
        <a:p>
          <a:endParaRPr lang="tr-TR"/>
        </a:p>
      </dgm:t>
    </dgm:pt>
    <dgm:pt modelId="{DB6C35E6-302F-47FF-86FE-97183E80B0C3}" type="pres">
      <dgm:prSet presAssocID="{807E7B22-8FD8-4FE1-A94A-977E7468A380}" presName="node" presStyleLbl="node1" presStyleIdx="2" presStyleCnt="12" custLinFactNeighborY="11599">
        <dgm:presLayoutVars>
          <dgm:bulletEnabled val="1"/>
        </dgm:presLayoutVars>
      </dgm:prSet>
      <dgm:spPr/>
      <dgm:t>
        <a:bodyPr/>
        <a:lstStyle/>
        <a:p>
          <a:endParaRPr lang="tr-TR"/>
        </a:p>
      </dgm:t>
    </dgm:pt>
    <dgm:pt modelId="{D9CA7AD9-12B4-43C9-85E3-DD943DFA49AC}" type="pres">
      <dgm:prSet presAssocID="{6CF5635E-EFD3-440C-86AC-1BC02A91CC84}" presName="sibTrans" presStyleLbl="sibTrans2D1" presStyleIdx="2" presStyleCnt="11"/>
      <dgm:spPr/>
      <dgm:t>
        <a:bodyPr/>
        <a:lstStyle/>
        <a:p>
          <a:endParaRPr lang="tr-TR"/>
        </a:p>
      </dgm:t>
    </dgm:pt>
    <dgm:pt modelId="{50F722AC-1030-4AC9-90EE-FC3EE0EE0CCC}" type="pres">
      <dgm:prSet presAssocID="{6CF5635E-EFD3-440C-86AC-1BC02A91CC84}" presName="connectorText" presStyleLbl="sibTrans2D1" presStyleIdx="2" presStyleCnt="11"/>
      <dgm:spPr/>
      <dgm:t>
        <a:bodyPr/>
        <a:lstStyle/>
        <a:p>
          <a:endParaRPr lang="tr-TR"/>
        </a:p>
      </dgm:t>
    </dgm:pt>
    <dgm:pt modelId="{E3842C70-8394-4EC5-978F-77DBA8ED4C58}" type="pres">
      <dgm:prSet presAssocID="{E9906784-CF29-4C9F-ACE8-990F2ACCDFF4}" presName="node" presStyleLbl="node1" presStyleIdx="3" presStyleCnt="12" custLinFactNeighborY="11599">
        <dgm:presLayoutVars>
          <dgm:bulletEnabled val="1"/>
        </dgm:presLayoutVars>
      </dgm:prSet>
      <dgm:spPr/>
      <dgm:t>
        <a:bodyPr/>
        <a:lstStyle/>
        <a:p>
          <a:endParaRPr lang="tr-TR"/>
        </a:p>
      </dgm:t>
    </dgm:pt>
    <dgm:pt modelId="{8F9D8C45-BBC1-4374-BB9A-830D2648031F}" type="pres">
      <dgm:prSet presAssocID="{518B6626-40FC-4D68-94CE-BA66293963FA}" presName="sibTrans" presStyleLbl="sibTrans2D1" presStyleIdx="3" presStyleCnt="11"/>
      <dgm:spPr/>
      <dgm:t>
        <a:bodyPr/>
        <a:lstStyle/>
        <a:p>
          <a:endParaRPr lang="tr-TR"/>
        </a:p>
      </dgm:t>
    </dgm:pt>
    <dgm:pt modelId="{EC38680B-60FA-46B3-A9F3-17F6E133B8C6}" type="pres">
      <dgm:prSet presAssocID="{518B6626-40FC-4D68-94CE-BA66293963FA}" presName="connectorText" presStyleLbl="sibTrans2D1" presStyleIdx="3" presStyleCnt="11"/>
      <dgm:spPr/>
      <dgm:t>
        <a:bodyPr/>
        <a:lstStyle/>
        <a:p>
          <a:endParaRPr lang="tr-TR"/>
        </a:p>
      </dgm:t>
    </dgm:pt>
    <dgm:pt modelId="{560B4870-A790-4048-9EA2-01381AB4261B}" type="pres">
      <dgm:prSet presAssocID="{51A43980-501F-47C2-A113-A188E621D3E0}" presName="node" presStyleLbl="node1" presStyleIdx="4" presStyleCnt="12">
        <dgm:presLayoutVars>
          <dgm:bulletEnabled val="1"/>
        </dgm:presLayoutVars>
      </dgm:prSet>
      <dgm:spPr/>
      <dgm:t>
        <a:bodyPr/>
        <a:lstStyle/>
        <a:p>
          <a:endParaRPr lang="tr-TR"/>
        </a:p>
      </dgm:t>
    </dgm:pt>
    <dgm:pt modelId="{6CC1041A-21EA-4E41-9C47-692D485650B7}" type="pres">
      <dgm:prSet presAssocID="{421CBCF5-434C-48CE-8EBB-0BB972F9FCC8}" presName="sibTrans" presStyleLbl="sibTrans2D1" presStyleIdx="4" presStyleCnt="11"/>
      <dgm:spPr/>
      <dgm:t>
        <a:bodyPr/>
        <a:lstStyle/>
        <a:p>
          <a:endParaRPr lang="tr-TR"/>
        </a:p>
      </dgm:t>
    </dgm:pt>
    <dgm:pt modelId="{D7036CAF-DFB2-4F89-BCD7-36534F525093}" type="pres">
      <dgm:prSet presAssocID="{421CBCF5-434C-48CE-8EBB-0BB972F9FCC8}" presName="connectorText" presStyleLbl="sibTrans2D1" presStyleIdx="4" presStyleCnt="11"/>
      <dgm:spPr/>
      <dgm:t>
        <a:bodyPr/>
        <a:lstStyle/>
        <a:p>
          <a:endParaRPr lang="tr-TR"/>
        </a:p>
      </dgm:t>
    </dgm:pt>
    <dgm:pt modelId="{326D9647-EF00-45C3-92C0-04E875FBE8E8}" type="pres">
      <dgm:prSet presAssocID="{1951FDE5-1A1E-4406-846D-D4431CDE6FFF}" presName="node" presStyleLbl="node1" presStyleIdx="5" presStyleCnt="12">
        <dgm:presLayoutVars>
          <dgm:bulletEnabled val="1"/>
        </dgm:presLayoutVars>
      </dgm:prSet>
      <dgm:spPr/>
      <dgm:t>
        <a:bodyPr/>
        <a:lstStyle/>
        <a:p>
          <a:endParaRPr lang="tr-TR"/>
        </a:p>
      </dgm:t>
    </dgm:pt>
    <dgm:pt modelId="{082B19B6-46A1-438A-A152-8DD488A282C4}" type="pres">
      <dgm:prSet presAssocID="{DCE1A770-1305-4D94-8EFE-146B2BE766E4}" presName="sibTrans" presStyleLbl="sibTrans2D1" presStyleIdx="5" presStyleCnt="11"/>
      <dgm:spPr/>
      <dgm:t>
        <a:bodyPr/>
        <a:lstStyle/>
        <a:p>
          <a:endParaRPr lang="tr-TR"/>
        </a:p>
      </dgm:t>
    </dgm:pt>
    <dgm:pt modelId="{5FC20308-9813-4D5E-80F1-B3D9BF8AE06B}" type="pres">
      <dgm:prSet presAssocID="{DCE1A770-1305-4D94-8EFE-146B2BE766E4}" presName="connectorText" presStyleLbl="sibTrans2D1" presStyleIdx="5" presStyleCnt="11"/>
      <dgm:spPr/>
      <dgm:t>
        <a:bodyPr/>
        <a:lstStyle/>
        <a:p>
          <a:endParaRPr lang="tr-TR"/>
        </a:p>
      </dgm:t>
    </dgm:pt>
    <dgm:pt modelId="{D6011D64-5071-47EC-A001-A239216F6797}" type="pres">
      <dgm:prSet presAssocID="{776E21EC-B4EA-4FBC-ABAB-3477D54DDA08}" presName="node" presStyleLbl="node1" presStyleIdx="6" presStyleCnt="12">
        <dgm:presLayoutVars>
          <dgm:bulletEnabled val="1"/>
        </dgm:presLayoutVars>
      </dgm:prSet>
      <dgm:spPr/>
      <dgm:t>
        <a:bodyPr/>
        <a:lstStyle/>
        <a:p>
          <a:endParaRPr lang="tr-TR"/>
        </a:p>
      </dgm:t>
    </dgm:pt>
    <dgm:pt modelId="{3B42AB17-BF8B-4EF7-8D4A-79873969B7BF}" type="pres">
      <dgm:prSet presAssocID="{A55C0675-B8C1-4CB7-A7B8-66E784EB81C3}" presName="sibTrans" presStyleLbl="sibTrans2D1" presStyleIdx="6" presStyleCnt="11"/>
      <dgm:spPr/>
      <dgm:t>
        <a:bodyPr/>
        <a:lstStyle/>
        <a:p>
          <a:endParaRPr lang="tr-TR"/>
        </a:p>
      </dgm:t>
    </dgm:pt>
    <dgm:pt modelId="{BBDB922E-2F5F-49B8-AB9A-DEF8C13D5056}" type="pres">
      <dgm:prSet presAssocID="{A55C0675-B8C1-4CB7-A7B8-66E784EB81C3}" presName="connectorText" presStyleLbl="sibTrans2D1" presStyleIdx="6" presStyleCnt="11"/>
      <dgm:spPr/>
      <dgm:t>
        <a:bodyPr/>
        <a:lstStyle/>
        <a:p>
          <a:endParaRPr lang="tr-TR"/>
        </a:p>
      </dgm:t>
    </dgm:pt>
    <dgm:pt modelId="{957974B9-1B9A-4B2F-89BA-D4F88866151B}" type="pres">
      <dgm:prSet presAssocID="{CFB100E7-108F-479D-99A4-5A8A6CB110D5}" presName="node" presStyleLbl="node1" presStyleIdx="7" presStyleCnt="12">
        <dgm:presLayoutVars>
          <dgm:bulletEnabled val="1"/>
        </dgm:presLayoutVars>
      </dgm:prSet>
      <dgm:spPr/>
      <dgm:t>
        <a:bodyPr/>
        <a:lstStyle/>
        <a:p>
          <a:endParaRPr lang="tr-TR"/>
        </a:p>
      </dgm:t>
    </dgm:pt>
    <dgm:pt modelId="{9ADE818D-9878-49CD-924B-1B6EC92C3122}" type="pres">
      <dgm:prSet presAssocID="{C2E671CC-F46D-432D-B801-049BED76F472}" presName="sibTrans" presStyleLbl="sibTrans2D1" presStyleIdx="7" presStyleCnt="11"/>
      <dgm:spPr/>
      <dgm:t>
        <a:bodyPr/>
        <a:lstStyle/>
        <a:p>
          <a:endParaRPr lang="tr-TR"/>
        </a:p>
      </dgm:t>
    </dgm:pt>
    <dgm:pt modelId="{CD5CC3D1-D0D7-415E-BC2F-FDD70AD7E436}" type="pres">
      <dgm:prSet presAssocID="{C2E671CC-F46D-432D-B801-049BED76F472}" presName="connectorText" presStyleLbl="sibTrans2D1" presStyleIdx="7" presStyleCnt="11"/>
      <dgm:spPr/>
      <dgm:t>
        <a:bodyPr/>
        <a:lstStyle/>
        <a:p>
          <a:endParaRPr lang="tr-TR"/>
        </a:p>
      </dgm:t>
    </dgm:pt>
    <dgm:pt modelId="{80C19674-489D-412D-B39A-DFEC24125BD8}" type="pres">
      <dgm:prSet presAssocID="{BA40E22F-2133-42A1-9C23-90163799ABD2}" presName="node" presStyleLbl="node1" presStyleIdx="8" presStyleCnt="12" custLinFactNeighborY="-11390">
        <dgm:presLayoutVars>
          <dgm:bulletEnabled val="1"/>
        </dgm:presLayoutVars>
      </dgm:prSet>
      <dgm:spPr/>
      <dgm:t>
        <a:bodyPr/>
        <a:lstStyle/>
        <a:p>
          <a:endParaRPr lang="tr-TR"/>
        </a:p>
      </dgm:t>
    </dgm:pt>
    <dgm:pt modelId="{28FE6856-A18A-4195-88D7-170200DD4E59}" type="pres">
      <dgm:prSet presAssocID="{55717036-1B60-44E6-A8EF-6BFA0C90CC2F}" presName="sibTrans" presStyleLbl="sibTrans2D1" presStyleIdx="8" presStyleCnt="11"/>
      <dgm:spPr/>
      <dgm:t>
        <a:bodyPr/>
        <a:lstStyle/>
        <a:p>
          <a:endParaRPr lang="tr-TR"/>
        </a:p>
      </dgm:t>
    </dgm:pt>
    <dgm:pt modelId="{65294549-A704-467C-A820-CBF77684B64A}" type="pres">
      <dgm:prSet presAssocID="{55717036-1B60-44E6-A8EF-6BFA0C90CC2F}" presName="connectorText" presStyleLbl="sibTrans2D1" presStyleIdx="8" presStyleCnt="11"/>
      <dgm:spPr/>
      <dgm:t>
        <a:bodyPr/>
        <a:lstStyle/>
        <a:p>
          <a:endParaRPr lang="tr-TR"/>
        </a:p>
      </dgm:t>
    </dgm:pt>
    <dgm:pt modelId="{8A33FE8F-8017-4899-A56D-C9D89B58ADB6}" type="pres">
      <dgm:prSet presAssocID="{8B1A5C88-B962-43FF-ABB7-1CFF0AE8A53D}" presName="node" presStyleLbl="node1" presStyleIdx="9" presStyleCnt="12" custLinFactNeighborY="-11390">
        <dgm:presLayoutVars>
          <dgm:bulletEnabled val="1"/>
        </dgm:presLayoutVars>
      </dgm:prSet>
      <dgm:spPr/>
      <dgm:t>
        <a:bodyPr/>
        <a:lstStyle/>
        <a:p>
          <a:endParaRPr lang="tr-TR"/>
        </a:p>
      </dgm:t>
    </dgm:pt>
    <dgm:pt modelId="{0C7BF358-584E-4B5A-AF38-BEF1D4709230}" type="pres">
      <dgm:prSet presAssocID="{A62711D4-5BC4-4A61-8D3F-275DD7AD1B69}" presName="sibTrans" presStyleLbl="sibTrans2D1" presStyleIdx="9" presStyleCnt="11"/>
      <dgm:spPr/>
      <dgm:t>
        <a:bodyPr/>
        <a:lstStyle/>
        <a:p>
          <a:endParaRPr lang="tr-TR"/>
        </a:p>
      </dgm:t>
    </dgm:pt>
    <dgm:pt modelId="{EF4DC26F-1586-49C8-A8BC-08857DBE0BCC}" type="pres">
      <dgm:prSet presAssocID="{A62711D4-5BC4-4A61-8D3F-275DD7AD1B69}" presName="connectorText" presStyleLbl="sibTrans2D1" presStyleIdx="9" presStyleCnt="11"/>
      <dgm:spPr/>
      <dgm:t>
        <a:bodyPr/>
        <a:lstStyle/>
        <a:p>
          <a:endParaRPr lang="tr-TR"/>
        </a:p>
      </dgm:t>
    </dgm:pt>
    <dgm:pt modelId="{65C1AF3A-7411-463F-9E95-68DBE0976911}" type="pres">
      <dgm:prSet presAssocID="{F2709F5F-9CDB-4085-B938-0DA35EE48B22}" presName="node" presStyleLbl="node1" presStyleIdx="10" presStyleCnt="12" custScaleX="109492" custLinFactNeighborY="-11390">
        <dgm:presLayoutVars>
          <dgm:bulletEnabled val="1"/>
        </dgm:presLayoutVars>
      </dgm:prSet>
      <dgm:spPr/>
      <dgm:t>
        <a:bodyPr/>
        <a:lstStyle/>
        <a:p>
          <a:endParaRPr lang="tr-TR"/>
        </a:p>
      </dgm:t>
    </dgm:pt>
    <dgm:pt modelId="{003C9E5B-9C88-47DB-BB48-509749C04E29}" type="pres">
      <dgm:prSet presAssocID="{FA71E76C-59E4-41F4-AF2E-2BED1F2BCC52}" presName="sibTrans" presStyleLbl="sibTrans2D1" presStyleIdx="10" presStyleCnt="11"/>
      <dgm:spPr/>
      <dgm:t>
        <a:bodyPr/>
        <a:lstStyle/>
        <a:p>
          <a:endParaRPr lang="tr-TR"/>
        </a:p>
      </dgm:t>
    </dgm:pt>
    <dgm:pt modelId="{5CB33AC5-12B4-4307-8625-4C98D3333D5B}" type="pres">
      <dgm:prSet presAssocID="{FA71E76C-59E4-41F4-AF2E-2BED1F2BCC52}" presName="connectorText" presStyleLbl="sibTrans2D1" presStyleIdx="10" presStyleCnt="11"/>
      <dgm:spPr/>
      <dgm:t>
        <a:bodyPr/>
        <a:lstStyle/>
        <a:p>
          <a:endParaRPr lang="tr-TR"/>
        </a:p>
      </dgm:t>
    </dgm:pt>
    <dgm:pt modelId="{B364F20E-70EC-49CD-9C8C-9C7537343582}" type="pres">
      <dgm:prSet presAssocID="{095CF430-A2E5-44DB-A71F-FA8EA67BFA47}" presName="node" presStyleLbl="node1" presStyleIdx="11" presStyleCnt="12" custLinFactNeighborX="-9946" custLinFactNeighborY="-15224">
        <dgm:presLayoutVars>
          <dgm:bulletEnabled val="1"/>
        </dgm:presLayoutVars>
      </dgm:prSet>
      <dgm:spPr/>
      <dgm:t>
        <a:bodyPr/>
        <a:lstStyle/>
        <a:p>
          <a:endParaRPr lang="tr-TR"/>
        </a:p>
      </dgm:t>
    </dgm:pt>
  </dgm:ptLst>
  <dgm:cxnLst>
    <dgm:cxn modelId="{F2CF5CBE-15E1-4F58-B7EB-A2B6771D7EF6}" srcId="{E3407A66-43A9-45FD-BCE3-9B7665DF3C20}" destId="{BA40E22F-2133-42A1-9C23-90163799ABD2}" srcOrd="8" destOrd="0" parTransId="{8EA26E7B-0E3A-4B88-9ABC-7F30B4CA3F3E}" sibTransId="{55717036-1B60-44E6-A8EF-6BFA0C90CC2F}"/>
    <dgm:cxn modelId="{59A3A1D7-3EC2-4845-91D3-CC7F791D9626}" type="presOf" srcId="{095CF430-A2E5-44DB-A71F-FA8EA67BFA47}" destId="{B364F20E-70EC-49CD-9C8C-9C7537343582}" srcOrd="0" destOrd="0" presId="urn:microsoft.com/office/officeart/2005/8/layout/process5"/>
    <dgm:cxn modelId="{0CBC439D-BFB6-4965-A2E5-2D8641072F30}" type="presOf" srcId="{E3407A66-43A9-45FD-BCE3-9B7665DF3C20}" destId="{D711B97B-6D2B-4261-9B1D-878D0C1162BE}" srcOrd="0" destOrd="0" presId="urn:microsoft.com/office/officeart/2005/8/layout/process5"/>
    <dgm:cxn modelId="{EACD2A4F-40EC-4B82-A541-0FA33CAA50D5}" srcId="{E3407A66-43A9-45FD-BCE3-9B7665DF3C20}" destId="{776E21EC-B4EA-4FBC-ABAB-3477D54DDA08}" srcOrd="6" destOrd="0" parTransId="{C2DBED41-8E57-4E82-BD88-CFDAE1A32F27}" sibTransId="{A55C0675-B8C1-4CB7-A7B8-66E784EB81C3}"/>
    <dgm:cxn modelId="{3FD8352C-953C-4252-989B-8F5592F274AA}" type="presOf" srcId="{807E7B22-8FD8-4FE1-A94A-977E7468A380}" destId="{DB6C35E6-302F-47FF-86FE-97183E80B0C3}" srcOrd="0" destOrd="0" presId="urn:microsoft.com/office/officeart/2005/8/layout/process5"/>
    <dgm:cxn modelId="{4C50CDA1-D61F-43D1-A913-929F7C0C77FE}" type="presOf" srcId="{1951FDE5-1A1E-4406-846D-D4431CDE6FFF}" destId="{326D9647-EF00-45C3-92C0-04E875FBE8E8}" srcOrd="0" destOrd="0" presId="urn:microsoft.com/office/officeart/2005/8/layout/process5"/>
    <dgm:cxn modelId="{1BA79F9A-20BE-4807-BD83-8FD6DBCB1B66}" type="presOf" srcId="{FA71E76C-59E4-41F4-AF2E-2BED1F2BCC52}" destId="{5CB33AC5-12B4-4307-8625-4C98D3333D5B}" srcOrd="1" destOrd="0" presId="urn:microsoft.com/office/officeart/2005/8/layout/process5"/>
    <dgm:cxn modelId="{73421DFD-9788-45F6-9B8D-E139387EECC3}" type="presOf" srcId="{DCE1A770-1305-4D94-8EFE-146B2BE766E4}" destId="{082B19B6-46A1-438A-A152-8DD488A282C4}" srcOrd="0" destOrd="0" presId="urn:microsoft.com/office/officeart/2005/8/layout/process5"/>
    <dgm:cxn modelId="{7B860D8D-4ED4-40BC-A99E-2FDD7FDEA73B}" type="presOf" srcId="{782B4C42-3E7A-4B0C-B3B7-CAA7F53A65A9}" destId="{50DB5D5C-246F-4A68-B9EB-049BA6B4D3C3}" srcOrd="1" destOrd="0" presId="urn:microsoft.com/office/officeart/2005/8/layout/process5"/>
    <dgm:cxn modelId="{A13258E3-3FBB-4D6D-9038-C2ED9AD1F641}" type="presOf" srcId="{8B1A5C88-B962-43FF-ABB7-1CFF0AE8A53D}" destId="{8A33FE8F-8017-4899-A56D-C9D89B58ADB6}" srcOrd="0" destOrd="0" presId="urn:microsoft.com/office/officeart/2005/8/layout/process5"/>
    <dgm:cxn modelId="{9E4BCCB4-4A00-4AB4-BD71-4A29E661AEF7}" type="presOf" srcId="{A55C0675-B8C1-4CB7-A7B8-66E784EB81C3}" destId="{BBDB922E-2F5F-49B8-AB9A-DEF8C13D5056}" srcOrd="1" destOrd="0" presId="urn:microsoft.com/office/officeart/2005/8/layout/process5"/>
    <dgm:cxn modelId="{5D988E8F-E41B-4011-8F9D-71DA7736BEF7}" type="presOf" srcId="{6CF5635E-EFD3-440C-86AC-1BC02A91CC84}" destId="{D9CA7AD9-12B4-43C9-85E3-DD943DFA49AC}" srcOrd="0" destOrd="0" presId="urn:microsoft.com/office/officeart/2005/8/layout/process5"/>
    <dgm:cxn modelId="{E058A177-9752-469C-B5DC-9329F8FCDEBB}" type="presOf" srcId="{EF29A207-9D83-4C48-BB75-E3EE817CE048}" destId="{AB2BC2BA-48C7-4F23-BABC-6416522A1B23}" srcOrd="0" destOrd="0" presId="urn:microsoft.com/office/officeart/2005/8/layout/process5"/>
    <dgm:cxn modelId="{2D486F0E-E5B9-4BCF-BDDF-B92000EA94A1}" srcId="{E3407A66-43A9-45FD-BCE3-9B7665DF3C20}" destId="{EF29A207-9D83-4C48-BB75-E3EE817CE048}" srcOrd="0" destOrd="0" parTransId="{E34D4615-9C30-49E3-A740-6DA12AC91063}" sibTransId="{782B4C42-3E7A-4B0C-B3B7-CAA7F53A65A9}"/>
    <dgm:cxn modelId="{62C2A489-1504-4B7F-8414-AB5924BAD1FE}" srcId="{E3407A66-43A9-45FD-BCE3-9B7665DF3C20}" destId="{F2709F5F-9CDB-4085-B938-0DA35EE48B22}" srcOrd="10" destOrd="0" parTransId="{EDAF2334-051C-4583-B349-442084DAE5B2}" sibTransId="{FA71E76C-59E4-41F4-AF2E-2BED1F2BCC52}"/>
    <dgm:cxn modelId="{ECF10360-3D5E-4987-842F-A7ADEB73060B}" type="presOf" srcId="{A55C0675-B8C1-4CB7-A7B8-66E784EB81C3}" destId="{3B42AB17-BF8B-4EF7-8D4A-79873969B7BF}" srcOrd="0" destOrd="0" presId="urn:microsoft.com/office/officeart/2005/8/layout/process5"/>
    <dgm:cxn modelId="{B35EC03F-3872-4FFF-BB5E-1E71B30FB507}" type="presOf" srcId="{518B6626-40FC-4D68-94CE-BA66293963FA}" destId="{8F9D8C45-BBC1-4374-BB9A-830D2648031F}" srcOrd="0" destOrd="0" presId="urn:microsoft.com/office/officeart/2005/8/layout/process5"/>
    <dgm:cxn modelId="{DD9F79AF-AF5F-4FB1-9675-DA4D3737A807}" type="presOf" srcId="{51A43980-501F-47C2-A113-A188E621D3E0}" destId="{560B4870-A790-4048-9EA2-01381AB4261B}" srcOrd="0" destOrd="0" presId="urn:microsoft.com/office/officeart/2005/8/layout/process5"/>
    <dgm:cxn modelId="{19890E64-C0E0-4D3B-8298-017C9311847D}" type="presOf" srcId="{55717036-1B60-44E6-A8EF-6BFA0C90CC2F}" destId="{28FE6856-A18A-4195-88D7-170200DD4E59}" srcOrd="0" destOrd="0" presId="urn:microsoft.com/office/officeart/2005/8/layout/process5"/>
    <dgm:cxn modelId="{1170D588-3CD5-4A78-96B9-ADA088868E9B}" type="presOf" srcId="{C2E671CC-F46D-432D-B801-049BED76F472}" destId="{9ADE818D-9878-49CD-924B-1B6EC92C3122}" srcOrd="0" destOrd="0" presId="urn:microsoft.com/office/officeart/2005/8/layout/process5"/>
    <dgm:cxn modelId="{C5072593-BC06-49F7-B87B-EB8E2B75D677}" type="presOf" srcId="{E9906784-CF29-4C9F-ACE8-990F2ACCDFF4}" destId="{E3842C70-8394-4EC5-978F-77DBA8ED4C58}" srcOrd="0" destOrd="0" presId="urn:microsoft.com/office/officeart/2005/8/layout/process5"/>
    <dgm:cxn modelId="{23C34EA8-0B55-43B6-A9B4-8440FF1DC509}" type="presOf" srcId="{776E21EC-B4EA-4FBC-ABAB-3477D54DDA08}" destId="{D6011D64-5071-47EC-A001-A239216F6797}" srcOrd="0" destOrd="0" presId="urn:microsoft.com/office/officeart/2005/8/layout/process5"/>
    <dgm:cxn modelId="{03A2157A-D15A-42E7-9447-DD90495264E9}" srcId="{E3407A66-43A9-45FD-BCE3-9B7665DF3C20}" destId="{8B1A5C88-B962-43FF-ABB7-1CFF0AE8A53D}" srcOrd="9" destOrd="0" parTransId="{4371955A-D926-44BA-A8DC-FA6DBA980785}" sibTransId="{A62711D4-5BC4-4A61-8D3F-275DD7AD1B69}"/>
    <dgm:cxn modelId="{1E85B58F-50D4-479D-BC39-0C5139BB4019}" srcId="{E3407A66-43A9-45FD-BCE3-9B7665DF3C20}" destId="{CFB100E7-108F-479D-99A4-5A8A6CB110D5}" srcOrd="7" destOrd="0" parTransId="{E73E6074-CA75-4934-B533-7AE9D48508F2}" sibTransId="{C2E671CC-F46D-432D-B801-049BED76F472}"/>
    <dgm:cxn modelId="{0D5FCFAB-60B5-4F59-B24D-6E7B523A829F}" type="presOf" srcId="{BA40E22F-2133-42A1-9C23-90163799ABD2}" destId="{80C19674-489D-412D-B39A-DFEC24125BD8}" srcOrd="0" destOrd="0" presId="urn:microsoft.com/office/officeart/2005/8/layout/process5"/>
    <dgm:cxn modelId="{6B83D2F5-A9B7-4F20-B7E4-E59F283CB9EF}" type="presOf" srcId="{40F2AB66-5660-4321-965B-CD1816D728EF}" destId="{6147E7A7-9EBA-436E-8352-B45B86BBA43B}" srcOrd="0" destOrd="0" presId="urn:microsoft.com/office/officeart/2005/8/layout/process5"/>
    <dgm:cxn modelId="{AF75B74F-AEF1-45A5-BB25-936F11E77A2D}" srcId="{E3407A66-43A9-45FD-BCE3-9B7665DF3C20}" destId="{51A43980-501F-47C2-A113-A188E621D3E0}" srcOrd="4" destOrd="0" parTransId="{C290A9D3-AEAC-49AA-BC4F-223E45B248CF}" sibTransId="{421CBCF5-434C-48CE-8EBB-0BB972F9FCC8}"/>
    <dgm:cxn modelId="{580FEEA2-7ACE-460F-9AF7-22842CCD5176}" srcId="{E3407A66-43A9-45FD-BCE3-9B7665DF3C20}" destId="{095CF430-A2E5-44DB-A71F-FA8EA67BFA47}" srcOrd="11" destOrd="0" parTransId="{ACC11DD2-82BE-4D4A-A068-DB49E0B016F5}" sibTransId="{FADE7484-AF8B-4E28-A1E3-746BACCA9EE2}"/>
    <dgm:cxn modelId="{578FAF9D-90B0-41B6-890A-40B88E39B96F}" type="presOf" srcId="{782B4C42-3E7A-4B0C-B3B7-CAA7F53A65A9}" destId="{C2D14610-9792-4241-9F87-12D055D8E522}" srcOrd="0" destOrd="0" presId="urn:microsoft.com/office/officeart/2005/8/layout/process5"/>
    <dgm:cxn modelId="{B2BC6B60-82BD-40E4-9BE3-F8F3322D27B9}" srcId="{E3407A66-43A9-45FD-BCE3-9B7665DF3C20}" destId="{E9906784-CF29-4C9F-ACE8-990F2ACCDFF4}" srcOrd="3" destOrd="0" parTransId="{66C86D77-EB5D-4906-B9FF-ED35A91A48D8}" sibTransId="{518B6626-40FC-4D68-94CE-BA66293963FA}"/>
    <dgm:cxn modelId="{BAF45645-A80E-483D-84EB-1BAE1EE952D2}" type="presOf" srcId="{A62711D4-5BC4-4A61-8D3F-275DD7AD1B69}" destId="{EF4DC26F-1586-49C8-A8BC-08857DBE0BCC}" srcOrd="1" destOrd="0" presId="urn:microsoft.com/office/officeart/2005/8/layout/process5"/>
    <dgm:cxn modelId="{447ED477-1631-4C2F-BE0B-455FC2682FCF}" srcId="{E3407A66-43A9-45FD-BCE3-9B7665DF3C20}" destId="{1951FDE5-1A1E-4406-846D-D4431CDE6FFF}" srcOrd="5" destOrd="0" parTransId="{745CCA81-864F-4731-A20F-D916EF263491}" sibTransId="{DCE1A770-1305-4D94-8EFE-146B2BE766E4}"/>
    <dgm:cxn modelId="{D6C0324A-1480-435D-8719-26D840F2CA40}" type="presOf" srcId="{518B6626-40FC-4D68-94CE-BA66293963FA}" destId="{EC38680B-60FA-46B3-A9F3-17F6E133B8C6}" srcOrd="1" destOrd="0" presId="urn:microsoft.com/office/officeart/2005/8/layout/process5"/>
    <dgm:cxn modelId="{C6F55FC8-52BF-43A3-AC86-1E424D4C0AA9}" type="presOf" srcId="{FA71E76C-59E4-41F4-AF2E-2BED1F2BCC52}" destId="{003C9E5B-9C88-47DB-BB48-509749C04E29}" srcOrd="0" destOrd="0" presId="urn:microsoft.com/office/officeart/2005/8/layout/process5"/>
    <dgm:cxn modelId="{BD6EA1F7-3928-4C9E-BC69-2E7A16644D53}" srcId="{E3407A66-43A9-45FD-BCE3-9B7665DF3C20}" destId="{807E7B22-8FD8-4FE1-A94A-977E7468A380}" srcOrd="2" destOrd="0" parTransId="{7F65CF5E-4320-458F-A308-8940AA846AAB}" sibTransId="{6CF5635E-EFD3-440C-86AC-1BC02A91CC84}"/>
    <dgm:cxn modelId="{2FF1F21C-ECA2-4CBD-B182-4FB6FD8CB601}" type="presOf" srcId="{CFB100E7-108F-479D-99A4-5A8A6CB110D5}" destId="{957974B9-1B9A-4B2F-89BA-D4F88866151B}" srcOrd="0" destOrd="0" presId="urn:microsoft.com/office/officeart/2005/8/layout/process5"/>
    <dgm:cxn modelId="{D3DD7B88-0CF2-4CEE-9387-F8B8CEDD5363}" srcId="{E3407A66-43A9-45FD-BCE3-9B7665DF3C20}" destId="{40F2AB66-5660-4321-965B-CD1816D728EF}" srcOrd="1" destOrd="0" parTransId="{01AEAC94-F638-4806-906C-C940B83D625C}" sibTransId="{2403FB2D-5067-487B-9F91-510A3FF19669}"/>
    <dgm:cxn modelId="{09F7B4FB-E18C-443A-B91F-F91B1CB47930}" type="presOf" srcId="{6CF5635E-EFD3-440C-86AC-1BC02A91CC84}" destId="{50F722AC-1030-4AC9-90EE-FC3EE0EE0CCC}" srcOrd="1" destOrd="0" presId="urn:microsoft.com/office/officeart/2005/8/layout/process5"/>
    <dgm:cxn modelId="{E1AD6107-1671-447B-944B-1006304DABE7}" type="presOf" srcId="{DCE1A770-1305-4D94-8EFE-146B2BE766E4}" destId="{5FC20308-9813-4D5E-80F1-B3D9BF8AE06B}" srcOrd="1" destOrd="0" presId="urn:microsoft.com/office/officeart/2005/8/layout/process5"/>
    <dgm:cxn modelId="{9B522D9F-37E8-4318-99E4-3D6433BC42A4}" type="presOf" srcId="{421CBCF5-434C-48CE-8EBB-0BB972F9FCC8}" destId="{6CC1041A-21EA-4E41-9C47-692D485650B7}" srcOrd="0" destOrd="0" presId="urn:microsoft.com/office/officeart/2005/8/layout/process5"/>
    <dgm:cxn modelId="{08F273B8-245A-41B9-BDD9-69AE5B0073AD}" type="presOf" srcId="{2403FB2D-5067-487B-9F91-510A3FF19669}" destId="{23D0143C-43CC-4520-963C-AFF97514ECFA}" srcOrd="0" destOrd="0" presId="urn:microsoft.com/office/officeart/2005/8/layout/process5"/>
    <dgm:cxn modelId="{6DD57E6A-51B6-4AD6-A614-C0959923F90E}" type="presOf" srcId="{A62711D4-5BC4-4A61-8D3F-275DD7AD1B69}" destId="{0C7BF358-584E-4B5A-AF38-BEF1D4709230}" srcOrd="0" destOrd="0" presId="urn:microsoft.com/office/officeart/2005/8/layout/process5"/>
    <dgm:cxn modelId="{7BADFA02-2D4A-49F7-BD06-A19389A7E819}" type="presOf" srcId="{55717036-1B60-44E6-A8EF-6BFA0C90CC2F}" destId="{65294549-A704-467C-A820-CBF77684B64A}" srcOrd="1" destOrd="0" presId="urn:microsoft.com/office/officeart/2005/8/layout/process5"/>
    <dgm:cxn modelId="{51235153-5A6E-40F0-B062-C4536CFC098F}" type="presOf" srcId="{421CBCF5-434C-48CE-8EBB-0BB972F9FCC8}" destId="{D7036CAF-DFB2-4F89-BCD7-36534F525093}" srcOrd="1" destOrd="0" presId="urn:microsoft.com/office/officeart/2005/8/layout/process5"/>
    <dgm:cxn modelId="{D1753877-93E1-46C1-9D5A-990180C827AF}" type="presOf" srcId="{C2E671CC-F46D-432D-B801-049BED76F472}" destId="{CD5CC3D1-D0D7-415E-BC2F-FDD70AD7E436}" srcOrd="1" destOrd="0" presId="urn:microsoft.com/office/officeart/2005/8/layout/process5"/>
    <dgm:cxn modelId="{D47B056C-9673-45CA-A6A6-034C5608CAD5}" type="presOf" srcId="{2403FB2D-5067-487B-9F91-510A3FF19669}" destId="{D7C27FEF-7339-45A8-8B58-DD6823ED6197}" srcOrd="1" destOrd="0" presId="urn:microsoft.com/office/officeart/2005/8/layout/process5"/>
    <dgm:cxn modelId="{3D162040-F7BB-4223-9133-E723DE1E67A1}" type="presOf" srcId="{F2709F5F-9CDB-4085-B938-0DA35EE48B22}" destId="{65C1AF3A-7411-463F-9E95-68DBE0976911}" srcOrd="0" destOrd="0" presId="urn:microsoft.com/office/officeart/2005/8/layout/process5"/>
    <dgm:cxn modelId="{E037AB5E-6E5E-426F-95FC-9DC49F7016DB}" type="presParOf" srcId="{D711B97B-6D2B-4261-9B1D-878D0C1162BE}" destId="{AB2BC2BA-48C7-4F23-BABC-6416522A1B23}" srcOrd="0" destOrd="0" presId="urn:microsoft.com/office/officeart/2005/8/layout/process5"/>
    <dgm:cxn modelId="{2E54EDAC-2BB3-4FE7-A2E8-95E71F3D1CCE}" type="presParOf" srcId="{D711B97B-6D2B-4261-9B1D-878D0C1162BE}" destId="{C2D14610-9792-4241-9F87-12D055D8E522}" srcOrd="1" destOrd="0" presId="urn:microsoft.com/office/officeart/2005/8/layout/process5"/>
    <dgm:cxn modelId="{8C9C8CD1-47BC-4A4B-9327-71D5D228F185}" type="presParOf" srcId="{C2D14610-9792-4241-9F87-12D055D8E522}" destId="{50DB5D5C-246F-4A68-B9EB-049BA6B4D3C3}" srcOrd="0" destOrd="0" presId="urn:microsoft.com/office/officeart/2005/8/layout/process5"/>
    <dgm:cxn modelId="{AC5BCD29-3078-4BE5-B2AD-F2150B245410}" type="presParOf" srcId="{D711B97B-6D2B-4261-9B1D-878D0C1162BE}" destId="{6147E7A7-9EBA-436E-8352-B45B86BBA43B}" srcOrd="2" destOrd="0" presId="urn:microsoft.com/office/officeart/2005/8/layout/process5"/>
    <dgm:cxn modelId="{30EB8E61-664F-4683-8D6B-C5038FA328F6}" type="presParOf" srcId="{D711B97B-6D2B-4261-9B1D-878D0C1162BE}" destId="{23D0143C-43CC-4520-963C-AFF97514ECFA}" srcOrd="3" destOrd="0" presId="urn:microsoft.com/office/officeart/2005/8/layout/process5"/>
    <dgm:cxn modelId="{37DC682A-A1C8-4508-AA6A-2D79C98E3D67}" type="presParOf" srcId="{23D0143C-43CC-4520-963C-AFF97514ECFA}" destId="{D7C27FEF-7339-45A8-8B58-DD6823ED6197}" srcOrd="0" destOrd="0" presId="urn:microsoft.com/office/officeart/2005/8/layout/process5"/>
    <dgm:cxn modelId="{5B86424E-33FC-44FB-8F91-0179725FE7AC}" type="presParOf" srcId="{D711B97B-6D2B-4261-9B1D-878D0C1162BE}" destId="{DB6C35E6-302F-47FF-86FE-97183E80B0C3}" srcOrd="4" destOrd="0" presId="urn:microsoft.com/office/officeart/2005/8/layout/process5"/>
    <dgm:cxn modelId="{42A29444-69B3-409A-9237-49AEB56575E7}" type="presParOf" srcId="{D711B97B-6D2B-4261-9B1D-878D0C1162BE}" destId="{D9CA7AD9-12B4-43C9-85E3-DD943DFA49AC}" srcOrd="5" destOrd="0" presId="urn:microsoft.com/office/officeart/2005/8/layout/process5"/>
    <dgm:cxn modelId="{84B13259-AB4E-4444-BF5C-519B1E175F4E}" type="presParOf" srcId="{D9CA7AD9-12B4-43C9-85E3-DD943DFA49AC}" destId="{50F722AC-1030-4AC9-90EE-FC3EE0EE0CCC}" srcOrd="0" destOrd="0" presId="urn:microsoft.com/office/officeart/2005/8/layout/process5"/>
    <dgm:cxn modelId="{4027BBEA-9745-4292-9DCA-67C8B74978CD}" type="presParOf" srcId="{D711B97B-6D2B-4261-9B1D-878D0C1162BE}" destId="{E3842C70-8394-4EC5-978F-77DBA8ED4C58}" srcOrd="6" destOrd="0" presId="urn:microsoft.com/office/officeart/2005/8/layout/process5"/>
    <dgm:cxn modelId="{049C0C19-8702-49BF-9FD1-61ADF64B32DA}" type="presParOf" srcId="{D711B97B-6D2B-4261-9B1D-878D0C1162BE}" destId="{8F9D8C45-BBC1-4374-BB9A-830D2648031F}" srcOrd="7" destOrd="0" presId="urn:microsoft.com/office/officeart/2005/8/layout/process5"/>
    <dgm:cxn modelId="{02A712D6-F824-429E-9EA9-5BB2568F92B5}" type="presParOf" srcId="{8F9D8C45-BBC1-4374-BB9A-830D2648031F}" destId="{EC38680B-60FA-46B3-A9F3-17F6E133B8C6}" srcOrd="0" destOrd="0" presId="urn:microsoft.com/office/officeart/2005/8/layout/process5"/>
    <dgm:cxn modelId="{5F345560-27A3-428A-BA6A-143D681A88FC}" type="presParOf" srcId="{D711B97B-6D2B-4261-9B1D-878D0C1162BE}" destId="{560B4870-A790-4048-9EA2-01381AB4261B}" srcOrd="8" destOrd="0" presId="urn:microsoft.com/office/officeart/2005/8/layout/process5"/>
    <dgm:cxn modelId="{D9FB1850-6684-459B-9792-34A4478AE505}" type="presParOf" srcId="{D711B97B-6D2B-4261-9B1D-878D0C1162BE}" destId="{6CC1041A-21EA-4E41-9C47-692D485650B7}" srcOrd="9" destOrd="0" presId="urn:microsoft.com/office/officeart/2005/8/layout/process5"/>
    <dgm:cxn modelId="{2A6DDBED-0942-4985-83C2-EEA14C961D2A}" type="presParOf" srcId="{6CC1041A-21EA-4E41-9C47-692D485650B7}" destId="{D7036CAF-DFB2-4F89-BCD7-36534F525093}" srcOrd="0" destOrd="0" presId="urn:microsoft.com/office/officeart/2005/8/layout/process5"/>
    <dgm:cxn modelId="{88359D5C-D1B9-47A8-8DF3-E9F24F545CE3}" type="presParOf" srcId="{D711B97B-6D2B-4261-9B1D-878D0C1162BE}" destId="{326D9647-EF00-45C3-92C0-04E875FBE8E8}" srcOrd="10" destOrd="0" presId="urn:microsoft.com/office/officeart/2005/8/layout/process5"/>
    <dgm:cxn modelId="{91FF696B-F286-4594-8A43-CE38E910B25D}" type="presParOf" srcId="{D711B97B-6D2B-4261-9B1D-878D0C1162BE}" destId="{082B19B6-46A1-438A-A152-8DD488A282C4}" srcOrd="11" destOrd="0" presId="urn:microsoft.com/office/officeart/2005/8/layout/process5"/>
    <dgm:cxn modelId="{653C3287-A1A8-4652-A7CA-FFE890FB20B9}" type="presParOf" srcId="{082B19B6-46A1-438A-A152-8DD488A282C4}" destId="{5FC20308-9813-4D5E-80F1-B3D9BF8AE06B}" srcOrd="0" destOrd="0" presId="urn:microsoft.com/office/officeart/2005/8/layout/process5"/>
    <dgm:cxn modelId="{A7B2A5BC-ABC5-46E3-BE3C-EC25B38A7A15}" type="presParOf" srcId="{D711B97B-6D2B-4261-9B1D-878D0C1162BE}" destId="{D6011D64-5071-47EC-A001-A239216F6797}" srcOrd="12" destOrd="0" presId="urn:microsoft.com/office/officeart/2005/8/layout/process5"/>
    <dgm:cxn modelId="{19F1AFB4-F101-478E-967F-4A7975EC228F}" type="presParOf" srcId="{D711B97B-6D2B-4261-9B1D-878D0C1162BE}" destId="{3B42AB17-BF8B-4EF7-8D4A-79873969B7BF}" srcOrd="13" destOrd="0" presId="urn:microsoft.com/office/officeart/2005/8/layout/process5"/>
    <dgm:cxn modelId="{0574EAE7-AFD7-4E6F-B13B-AE94A5A34531}" type="presParOf" srcId="{3B42AB17-BF8B-4EF7-8D4A-79873969B7BF}" destId="{BBDB922E-2F5F-49B8-AB9A-DEF8C13D5056}" srcOrd="0" destOrd="0" presId="urn:microsoft.com/office/officeart/2005/8/layout/process5"/>
    <dgm:cxn modelId="{2418972D-3258-4E1C-ADA3-46327AFDCAE0}" type="presParOf" srcId="{D711B97B-6D2B-4261-9B1D-878D0C1162BE}" destId="{957974B9-1B9A-4B2F-89BA-D4F88866151B}" srcOrd="14" destOrd="0" presId="urn:microsoft.com/office/officeart/2005/8/layout/process5"/>
    <dgm:cxn modelId="{2BB885C6-3E36-407F-AFFD-82219E95FCDE}" type="presParOf" srcId="{D711B97B-6D2B-4261-9B1D-878D0C1162BE}" destId="{9ADE818D-9878-49CD-924B-1B6EC92C3122}" srcOrd="15" destOrd="0" presId="urn:microsoft.com/office/officeart/2005/8/layout/process5"/>
    <dgm:cxn modelId="{D7291977-8CF7-409B-99BE-4BFDA9F2AD12}" type="presParOf" srcId="{9ADE818D-9878-49CD-924B-1B6EC92C3122}" destId="{CD5CC3D1-D0D7-415E-BC2F-FDD70AD7E436}" srcOrd="0" destOrd="0" presId="urn:microsoft.com/office/officeart/2005/8/layout/process5"/>
    <dgm:cxn modelId="{832FFE66-E7F5-4226-9CF6-A1A56F8AFD9C}" type="presParOf" srcId="{D711B97B-6D2B-4261-9B1D-878D0C1162BE}" destId="{80C19674-489D-412D-B39A-DFEC24125BD8}" srcOrd="16" destOrd="0" presId="urn:microsoft.com/office/officeart/2005/8/layout/process5"/>
    <dgm:cxn modelId="{29EC3BC0-3557-4ABD-871B-17288F0F9F7E}" type="presParOf" srcId="{D711B97B-6D2B-4261-9B1D-878D0C1162BE}" destId="{28FE6856-A18A-4195-88D7-170200DD4E59}" srcOrd="17" destOrd="0" presId="urn:microsoft.com/office/officeart/2005/8/layout/process5"/>
    <dgm:cxn modelId="{EB71D048-598E-4876-BE28-4434B55229DD}" type="presParOf" srcId="{28FE6856-A18A-4195-88D7-170200DD4E59}" destId="{65294549-A704-467C-A820-CBF77684B64A}" srcOrd="0" destOrd="0" presId="urn:microsoft.com/office/officeart/2005/8/layout/process5"/>
    <dgm:cxn modelId="{987FC9D0-982D-4C56-97F8-09CD64F36756}" type="presParOf" srcId="{D711B97B-6D2B-4261-9B1D-878D0C1162BE}" destId="{8A33FE8F-8017-4899-A56D-C9D89B58ADB6}" srcOrd="18" destOrd="0" presId="urn:microsoft.com/office/officeart/2005/8/layout/process5"/>
    <dgm:cxn modelId="{7798AF42-7F47-4677-B3E7-97CE9F1CB07B}" type="presParOf" srcId="{D711B97B-6D2B-4261-9B1D-878D0C1162BE}" destId="{0C7BF358-584E-4B5A-AF38-BEF1D4709230}" srcOrd="19" destOrd="0" presId="urn:microsoft.com/office/officeart/2005/8/layout/process5"/>
    <dgm:cxn modelId="{A2428997-3209-4C7D-89C7-170CBA4266F1}" type="presParOf" srcId="{0C7BF358-584E-4B5A-AF38-BEF1D4709230}" destId="{EF4DC26F-1586-49C8-A8BC-08857DBE0BCC}" srcOrd="0" destOrd="0" presId="urn:microsoft.com/office/officeart/2005/8/layout/process5"/>
    <dgm:cxn modelId="{339E0959-EE09-46EB-BAEE-1BBC28CB14F8}" type="presParOf" srcId="{D711B97B-6D2B-4261-9B1D-878D0C1162BE}" destId="{65C1AF3A-7411-463F-9E95-68DBE0976911}" srcOrd="20" destOrd="0" presId="urn:microsoft.com/office/officeart/2005/8/layout/process5"/>
    <dgm:cxn modelId="{75E69CD3-C5CB-4FD2-A7AE-BAB2C41D1AA2}" type="presParOf" srcId="{D711B97B-6D2B-4261-9B1D-878D0C1162BE}" destId="{003C9E5B-9C88-47DB-BB48-509749C04E29}" srcOrd="21" destOrd="0" presId="urn:microsoft.com/office/officeart/2005/8/layout/process5"/>
    <dgm:cxn modelId="{8F0460E3-BCEE-4FBD-A7C0-1B8E7823DA5D}" type="presParOf" srcId="{003C9E5B-9C88-47DB-BB48-509749C04E29}" destId="{5CB33AC5-12B4-4307-8625-4C98D3333D5B}" srcOrd="0" destOrd="0" presId="urn:microsoft.com/office/officeart/2005/8/layout/process5"/>
    <dgm:cxn modelId="{6B15C431-4AAE-4CE0-87A6-85131E3E5576}" type="presParOf" srcId="{D711B97B-6D2B-4261-9B1D-878D0C1162BE}" destId="{B364F20E-70EC-49CD-9C8C-9C7537343582}" srcOrd="22" destOrd="0" presId="urn:microsoft.com/office/officeart/2005/8/layout/process5"/>
  </dgm:cxnLst>
  <dgm:bg>
    <a:solidFill>
      <a:schemeClr val="bg1">
        <a:lumMod val="9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5E815-A741-48C1-86E0-9019583A9CBC}">
      <dsp:nvSpPr>
        <dsp:cNvPr id="0" name=""/>
        <dsp:cNvSpPr/>
      </dsp:nvSpPr>
      <dsp:spPr>
        <a:xfrm>
          <a:off x="7377873" y="1571140"/>
          <a:ext cx="1682275" cy="168255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42FCB6-6966-4C6C-992A-FAD11EFF1671}">
      <dsp:nvSpPr>
        <dsp:cNvPr id="0" name=""/>
        <dsp:cNvSpPr/>
      </dsp:nvSpPr>
      <dsp:spPr>
        <a:xfrm>
          <a:off x="7433382" y="1627235"/>
          <a:ext cx="1570362" cy="1570360"/>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smtClean="0">
              <a:latin typeface="Arial" pitchFamily="34" charset="0"/>
              <a:cs typeface="Arial" pitchFamily="34" charset="0"/>
            </a:rPr>
            <a:t>Soru Cevap</a:t>
          </a:r>
          <a:endParaRPr lang="tr-TR" sz="1600" kern="1200" dirty="0">
            <a:latin typeface="Arial" pitchFamily="34" charset="0"/>
            <a:cs typeface="Arial" pitchFamily="34" charset="0"/>
          </a:endParaRPr>
        </a:p>
      </dsp:txBody>
      <dsp:txXfrm>
        <a:off x="7658103" y="1851614"/>
        <a:ext cx="1121815" cy="1121601"/>
      </dsp:txXfrm>
    </dsp:sp>
    <dsp:sp modelId="{E5687B83-5FFB-435B-9478-9FA8FAF3E3A2}">
      <dsp:nvSpPr>
        <dsp:cNvPr id="0" name=""/>
        <dsp:cNvSpPr/>
      </dsp:nvSpPr>
      <dsp:spPr>
        <a:xfrm rot="2700000">
          <a:off x="5638396" y="1571227"/>
          <a:ext cx="1682080" cy="1682080"/>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5DF4D7-AE39-4B0B-A5C2-C4CA5010616B}">
      <dsp:nvSpPr>
        <dsp:cNvPr id="0" name=""/>
        <dsp:cNvSpPr/>
      </dsp:nvSpPr>
      <dsp:spPr>
        <a:xfrm>
          <a:off x="5715369" y="1627235"/>
          <a:ext cx="1570362" cy="1570360"/>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tr-TR" sz="1500" b="1" kern="1200" dirty="0" smtClean="0">
              <a:latin typeface="Arial" pitchFamily="34" charset="0"/>
              <a:cs typeface="Arial" pitchFamily="34" charset="0"/>
            </a:rPr>
            <a:t>Görünürlük</a:t>
          </a:r>
          <a:r>
            <a:rPr lang="tr-TR" sz="1600" b="1" kern="1200" dirty="0" smtClean="0">
              <a:latin typeface="Arial" pitchFamily="34" charset="0"/>
              <a:cs typeface="Arial" pitchFamily="34" charset="0"/>
            </a:rPr>
            <a:t> ve KAYS Eğitimi</a:t>
          </a:r>
          <a:endParaRPr lang="tr-TR" sz="1600" kern="1200" dirty="0">
            <a:latin typeface="Arial" pitchFamily="34" charset="0"/>
            <a:cs typeface="Arial" pitchFamily="34" charset="0"/>
          </a:endParaRPr>
        </a:p>
      </dsp:txBody>
      <dsp:txXfrm>
        <a:off x="5939195" y="1851614"/>
        <a:ext cx="1121815" cy="1121601"/>
      </dsp:txXfrm>
    </dsp:sp>
    <dsp:sp modelId="{2D106769-90CE-43F9-85A4-E7B968B3DB10}">
      <dsp:nvSpPr>
        <dsp:cNvPr id="0" name=""/>
        <dsp:cNvSpPr/>
      </dsp:nvSpPr>
      <dsp:spPr>
        <a:xfrm rot="2700000">
          <a:off x="3900612" y="1571227"/>
          <a:ext cx="1682080" cy="1682080"/>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5C629-1BD8-4C6E-94A4-4C566F5E369A}">
      <dsp:nvSpPr>
        <dsp:cNvPr id="0" name=""/>
        <dsp:cNvSpPr/>
      </dsp:nvSpPr>
      <dsp:spPr>
        <a:xfrm>
          <a:off x="3956919" y="1627235"/>
          <a:ext cx="1570362" cy="1570360"/>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smtClean="0">
              <a:latin typeface="Arial" pitchFamily="34" charset="0"/>
              <a:cs typeface="Arial" pitchFamily="34" charset="0"/>
            </a:rPr>
            <a:t>Satın Alma Eğitimi  </a:t>
          </a:r>
          <a:endParaRPr lang="tr-TR" sz="1600" kern="1200" dirty="0">
            <a:latin typeface="Arial" pitchFamily="34" charset="0"/>
            <a:cs typeface="Arial" pitchFamily="34" charset="0"/>
          </a:endParaRPr>
        </a:p>
      </dsp:txBody>
      <dsp:txXfrm>
        <a:off x="4180745" y="1851614"/>
        <a:ext cx="1121815" cy="1121601"/>
      </dsp:txXfrm>
    </dsp:sp>
    <dsp:sp modelId="{4DDAB705-F3DD-4000-A037-7A09C3991B33}">
      <dsp:nvSpPr>
        <dsp:cNvPr id="0" name=""/>
        <dsp:cNvSpPr/>
      </dsp:nvSpPr>
      <dsp:spPr>
        <a:xfrm rot="2700000">
          <a:off x="2161933" y="1571227"/>
          <a:ext cx="1682080" cy="1682080"/>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87631-2460-430C-AF3C-20B7AEA87C95}">
      <dsp:nvSpPr>
        <dsp:cNvPr id="0" name=""/>
        <dsp:cNvSpPr/>
      </dsp:nvSpPr>
      <dsp:spPr>
        <a:xfrm>
          <a:off x="2218240" y="1627235"/>
          <a:ext cx="1570362" cy="1570360"/>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smtClean="0">
              <a:latin typeface="Arial" pitchFamily="34" charset="0"/>
              <a:cs typeface="Arial" pitchFamily="34" charset="0"/>
            </a:rPr>
            <a:t>Proje Uygulama Eğitimi</a:t>
          </a:r>
        </a:p>
        <a:p>
          <a:pPr lvl="0" algn="ctr" defTabSz="711200" rtl="0">
            <a:lnSpc>
              <a:spcPct val="90000"/>
            </a:lnSpc>
            <a:spcBef>
              <a:spcPct val="0"/>
            </a:spcBef>
            <a:spcAft>
              <a:spcPct val="35000"/>
            </a:spcAft>
          </a:pPr>
          <a:r>
            <a:rPr lang="tr-TR" sz="1400" b="1" kern="1200" dirty="0" smtClean="0">
              <a:latin typeface="Arial" pitchFamily="34" charset="0"/>
              <a:cs typeface="Arial" pitchFamily="34" charset="0"/>
            </a:rPr>
            <a:t> -Ödeme,</a:t>
          </a:r>
        </a:p>
        <a:p>
          <a:pPr lvl="0" algn="ctr" defTabSz="711200" rtl="0">
            <a:lnSpc>
              <a:spcPct val="90000"/>
            </a:lnSpc>
            <a:spcBef>
              <a:spcPct val="0"/>
            </a:spcBef>
            <a:spcAft>
              <a:spcPct val="35000"/>
            </a:spcAft>
          </a:pPr>
          <a:r>
            <a:rPr lang="tr-TR" sz="1400" b="1" kern="1200" dirty="0" smtClean="0">
              <a:latin typeface="Arial" pitchFamily="34" charset="0"/>
              <a:cs typeface="Arial" pitchFamily="34" charset="0"/>
            </a:rPr>
            <a:t>-Raporlama</a:t>
          </a:r>
          <a:endParaRPr lang="tr-TR" sz="1400" kern="1200" dirty="0">
            <a:latin typeface="Arial" pitchFamily="34" charset="0"/>
            <a:cs typeface="Arial" pitchFamily="34" charset="0"/>
          </a:endParaRPr>
        </a:p>
      </dsp:txBody>
      <dsp:txXfrm>
        <a:off x="2442961" y="1851614"/>
        <a:ext cx="1121815" cy="1121601"/>
      </dsp:txXfrm>
    </dsp:sp>
    <dsp:sp modelId="{9253EEC6-DA07-495B-80F1-696F42A687B9}">
      <dsp:nvSpPr>
        <dsp:cNvPr id="0" name=""/>
        <dsp:cNvSpPr/>
      </dsp:nvSpPr>
      <dsp:spPr>
        <a:xfrm rot="2700000">
          <a:off x="423254" y="1571227"/>
          <a:ext cx="1682080" cy="1682080"/>
        </a:xfrm>
        <a:prstGeom prst="teardrop">
          <a:avLst>
            <a:gd name="adj" fmla="val 1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9C94B-7F38-4122-A426-2CB624EF2CEC}">
      <dsp:nvSpPr>
        <dsp:cNvPr id="0" name=""/>
        <dsp:cNvSpPr/>
      </dsp:nvSpPr>
      <dsp:spPr>
        <a:xfrm>
          <a:off x="479561" y="1627235"/>
          <a:ext cx="1570362" cy="1570360"/>
        </a:xfrm>
        <a:prstGeom prst="ellipse">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b="1" kern="1200" dirty="0" smtClean="0">
              <a:latin typeface="+mn-lt"/>
              <a:cs typeface="Arial" pitchFamily="34" charset="0"/>
            </a:rPr>
            <a:t>BAŞLANGIÇ TOPLANTISI</a:t>
          </a:r>
          <a:endParaRPr lang="tr-TR" sz="1600" b="1" kern="1200" dirty="0">
            <a:latin typeface="+mn-lt"/>
            <a:cs typeface="Arial" pitchFamily="34" charset="0"/>
          </a:endParaRPr>
        </a:p>
      </dsp:txBody>
      <dsp:txXfrm>
        <a:off x="704282" y="1851614"/>
        <a:ext cx="1121815" cy="1121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1FD31-0887-4580-82C3-37D9C48CC5FC}">
      <dsp:nvSpPr>
        <dsp:cNvPr id="0" name=""/>
        <dsp:cNvSpPr/>
      </dsp:nvSpPr>
      <dsp:spPr>
        <a:xfrm rot="5400000">
          <a:off x="318912" y="3040349"/>
          <a:ext cx="940515" cy="1564996"/>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DB571-9EAC-48DA-85E9-3165CD6A235A}">
      <dsp:nvSpPr>
        <dsp:cNvPr id="0" name=""/>
        <dsp:cNvSpPr/>
      </dsp:nvSpPr>
      <dsp:spPr>
        <a:xfrm>
          <a:off x="161916" y="3507946"/>
          <a:ext cx="1412888" cy="1238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rtl="0">
            <a:lnSpc>
              <a:spcPct val="100000"/>
            </a:lnSpc>
            <a:spcBef>
              <a:spcPct val="0"/>
            </a:spcBef>
            <a:spcAft>
              <a:spcPct val="35000"/>
            </a:spcAft>
          </a:pPr>
          <a:r>
            <a:rPr lang="tr-TR" sz="1200" b="0" kern="1200" dirty="0" smtClean="0">
              <a:latin typeface="+mn-lt"/>
              <a:cs typeface="Arial" pitchFamily="34" charset="0"/>
            </a:rPr>
            <a:t>Yararlanıcıya proje uygulama süreci boyunca destek vermek</a:t>
          </a:r>
          <a:endParaRPr lang="tr-TR" sz="1200" b="0" kern="1200" dirty="0">
            <a:latin typeface="+mn-lt"/>
            <a:cs typeface="Arial" pitchFamily="34" charset="0"/>
          </a:endParaRPr>
        </a:p>
      </dsp:txBody>
      <dsp:txXfrm>
        <a:off x="161916" y="3507946"/>
        <a:ext cx="1412888" cy="1238479"/>
      </dsp:txXfrm>
    </dsp:sp>
    <dsp:sp modelId="{1BE2AA87-1B1A-49D6-8DC8-6D34A4CC196E}">
      <dsp:nvSpPr>
        <dsp:cNvPr id="0" name=""/>
        <dsp:cNvSpPr/>
      </dsp:nvSpPr>
      <dsp:spPr>
        <a:xfrm>
          <a:off x="1308222" y="2925132"/>
          <a:ext cx="266582" cy="266582"/>
        </a:xfrm>
        <a:prstGeom prst="triangle">
          <a:avLst>
            <a:gd name="adj" fmla="val 100000"/>
          </a:avLst>
        </a:prstGeom>
        <a:solidFill>
          <a:schemeClr val="accent5">
            <a:hueOff val="-1241735"/>
            <a:satOff val="4976"/>
            <a:lumOff val="1078"/>
            <a:alphaOff val="0"/>
          </a:schemeClr>
        </a:solidFill>
        <a:ln w="25400" cap="flat" cmpd="sng" algn="ctr">
          <a:solidFill>
            <a:schemeClr val="accent5">
              <a:hueOff val="-1241735"/>
              <a:satOff val="4976"/>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E97BC-6A2E-4BF2-9889-E4BC53AF32DE}">
      <dsp:nvSpPr>
        <dsp:cNvPr id="0" name=""/>
        <dsp:cNvSpPr/>
      </dsp:nvSpPr>
      <dsp:spPr>
        <a:xfrm rot="5400000">
          <a:off x="2048563" y="2612345"/>
          <a:ext cx="940515" cy="1564996"/>
        </a:xfrm>
        <a:prstGeom prst="corner">
          <a:avLst>
            <a:gd name="adj1" fmla="val 16120"/>
            <a:gd name="adj2" fmla="val 1611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CC71B0-A232-471B-A5B7-48A84B284C96}">
      <dsp:nvSpPr>
        <dsp:cNvPr id="0" name=""/>
        <dsp:cNvSpPr/>
      </dsp:nvSpPr>
      <dsp:spPr>
        <a:xfrm>
          <a:off x="1891567" y="3079942"/>
          <a:ext cx="1412888" cy="1238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rtl="0">
            <a:lnSpc>
              <a:spcPct val="100000"/>
            </a:lnSpc>
            <a:spcBef>
              <a:spcPct val="0"/>
            </a:spcBef>
            <a:spcAft>
              <a:spcPct val="35000"/>
            </a:spcAft>
          </a:pPr>
          <a:r>
            <a:rPr lang="tr-TR" sz="1200" b="0" kern="1200" dirty="0" smtClean="0">
              <a:latin typeface="+mn-lt"/>
              <a:cs typeface="Arial" pitchFamily="34" charset="0"/>
            </a:rPr>
            <a:t>İlk izleme ziyareti ile düzenli ve anlık izleme ziyaretleri gerçekleştirmek</a:t>
          </a:r>
          <a:endParaRPr lang="tr-TR" sz="1200" b="0" kern="1200" dirty="0">
            <a:latin typeface="+mn-lt"/>
            <a:cs typeface="Arial" pitchFamily="34" charset="0"/>
          </a:endParaRPr>
        </a:p>
      </dsp:txBody>
      <dsp:txXfrm>
        <a:off x="1891567" y="3079942"/>
        <a:ext cx="1412888" cy="1238479"/>
      </dsp:txXfrm>
    </dsp:sp>
    <dsp:sp modelId="{7807AA87-1B30-4968-B841-0582EF4B5FAB}">
      <dsp:nvSpPr>
        <dsp:cNvPr id="0" name=""/>
        <dsp:cNvSpPr/>
      </dsp:nvSpPr>
      <dsp:spPr>
        <a:xfrm>
          <a:off x="3037873" y="2497128"/>
          <a:ext cx="266582" cy="266582"/>
        </a:xfrm>
        <a:prstGeom prst="triangle">
          <a:avLst>
            <a:gd name="adj" fmla="val 100000"/>
          </a:avLst>
        </a:prstGeom>
        <a:solidFill>
          <a:schemeClr val="accent5">
            <a:hueOff val="-3725204"/>
            <a:satOff val="14929"/>
            <a:lumOff val="3235"/>
            <a:alphaOff val="0"/>
          </a:schemeClr>
        </a:solidFill>
        <a:ln w="25400" cap="flat" cmpd="sng" algn="ctr">
          <a:solidFill>
            <a:schemeClr val="accent5">
              <a:hueOff val="-3725204"/>
              <a:satOff val="14929"/>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246C62-A367-4CC2-B99D-140589B951F8}">
      <dsp:nvSpPr>
        <dsp:cNvPr id="0" name=""/>
        <dsp:cNvSpPr/>
      </dsp:nvSpPr>
      <dsp:spPr>
        <a:xfrm rot="5400000">
          <a:off x="3778214" y="2184341"/>
          <a:ext cx="940515" cy="1564996"/>
        </a:xfrm>
        <a:prstGeom prst="corner">
          <a:avLst>
            <a:gd name="adj1" fmla="val 16120"/>
            <a:gd name="adj2" fmla="val 161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29DE50-A85D-4B39-BA28-CE64BA9309F3}">
      <dsp:nvSpPr>
        <dsp:cNvPr id="0" name=""/>
        <dsp:cNvSpPr/>
      </dsp:nvSpPr>
      <dsp:spPr>
        <a:xfrm>
          <a:off x="3621218" y="2651938"/>
          <a:ext cx="1412888" cy="1238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rtl="0">
            <a:lnSpc>
              <a:spcPct val="100000"/>
            </a:lnSpc>
            <a:spcBef>
              <a:spcPct val="0"/>
            </a:spcBef>
            <a:spcAft>
              <a:spcPct val="35000"/>
            </a:spcAft>
          </a:pPr>
          <a:r>
            <a:rPr lang="tr-TR" sz="1200" b="0" kern="1200" dirty="0" smtClean="0">
              <a:latin typeface="+mn-lt"/>
              <a:cs typeface="Arial" pitchFamily="34" charset="0"/>
            </a:rPr>
            <a:t>Performans göstergelerini takip etmek</a:t>
          </a:r>
          <a:endParaRPr lang="tr-TR" sz="1200" b="0" kern="1200" dirty="0">
            <a:latin typeface="+mn-lt"/>
            <a:cs typeface="Arial" pitchFamily="34" charset="0"/>
          </a:endParaRPr>
        </a:p>
      </dsp:txBody>
      <dsp:txXfrm>
        <a:off x="3621218" y="2651938"/>
        <a:ext cx="1412888" cy="1238479"/>
      </dsp:txXfrm>
    </dsp:sp>
    <dsp:sp modelId="{F3C67FA7-1CFB-4709-A2FD-8C08D577056F}">
      <dsp:nvSpPr>
        <dsp:cNvPr id="0" name=""/>
        <dsp:cNvSpPr/>
      </dsp:nvSpPr>
      <dsp:spPr>
        <a:xfrm>
          <a:off x="4767524" y="2069124"/>
          <a:ext cx="266582" cy="266582"/>
        </a:xfrm>
        <a:prstGeom prst="triangle">
          <a:avLst>
            <a:gd name="adj" fmla="val 100000"/>
          </a:avLst>
        </a:prstGeom>
        <a:solidFill>
          <a:schemeClr val="accent5">
            <a:hueOff val="-6208672"/>
            <a:satOff val="24882"/>
            <a:lumOff val="5392"/>
            <a:alphaOff val="0"/>
          </a:schemeClr>
        </a:solidFill>
        <a:ln w="25400" cap="flat" cmpd="sng" algn="ctr">
          <a:solidFill>
            <a:schemeClr val="accent5">
              <a:hueOff val="-6208672"/>
              <a:satOff val="24882"/>
              <a:lumOff val="5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34C00-3980-45F1-9F5C-3CD237D277D1}">
      <dsp:nvSpPr>
        <dsp:cNvPr id="0" name=""/>
        <dsp:cNvSpPr/>
      </dsp:nvSpPr>
      <dsp:spPr>
        <a:xfrm rot="5400000">
          <a:off x="5507865" y="1756337"/>
          <a:ext cx="940515" cy="1564996"/>
        </a:xfrm>
        <a:prstGeom prst="corner">
          <a:avLst>
            <a:gd name="adj1" fmla="val 16120"/>
            <a:gd name="adj2" fmla="val 1611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B693C-3C09-4027-8E53-7C9220781332}">
      <dsp:nvSpPr>
        <dsp:cNvPr id="0" name=""/>
        <dsp:cNvSpPr/>
      </dsp:nvSpPr>
      <dsp:spPr>
        <a:xfrm>
          <a:off x="5350869" y="2223934"/>
          <a:ext cx="1412888" cy="1238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rtl="0">
            <a:lnSpc>
              <a:spcPct val="100000"/>
            </a:lnSpc>
            <a:spcBef>
              <a:spcPct val="0"/>
            </a:spcBef>
            <a:spcAft>
              <a:spcPct val="35000"/>
            </a:spcAft>
          </a:pPr>
          <a:r>
            <a:rPr lang="tr-TR" sz="1200" b="0" kern="1200" dirty="0" smtClean="0">
              <a:latin typeface="+mn-lt"/>
              <a:cs typeface="Arial" pitchFamily="34" charset="0"/>
            </a:rPr>
            <a:t>Usulsüzlükleri tespit etmek ve gerekli düzeltici tedbirleri almak</a:t>
          </a:r>
          <a:endParaRPr lang="tr-TR" sz="1200" b="0" kern="1200" dirty="0">
            <a:latin typeface="+mn-lt"/>
            <a:cs typeface="Arial" pitchFamily="34" charset="0"/>
          </a:endParaRPr>
        </a:p>
      </dsp:txBody>
      <dsp:txXfrm>
        <a:off x="5350869" y="2223934"/>
        <a:ext cx="1412888" cy="1238479"/>
      </dsp:txXfrm>
    </dsp:sp>
    <dsp:sp modelId="{49D4F0D3-7EC0-40ED-BC51-26F3F93F4290}">
      <dsp:nvSpPr>
        <dsp:cNvPr id="0" name=""/>
        <dsp:cNvSpPr/>
      </dsp:nvSpPr>
      <dsp:spPr>
        <a:xfrm>
          <a:off x="6497175" y="1641120"/>
          <a:ext cx="266582" cy="266582"/>
        </a:xfrm>
        <a:prstGeom prst="triangle">
          <a:avLst>
            <a:gd name="adj" fmla="val 100000"/>
          </a:avLst>
        </a:prstGeom>
        <a:solidFill>
          <a:schemeClr val="accent5">
            <a:hueOff val="-8692142"/>
            <a:satOff val="34835"/>
            <a:lumOff val="7549"/>
            <a:alphaOff val="0"/>
          </a:schemeClr>
        </a:solidFill>
        <a:ln w="25400" cap="flat" cmpd="sng" algn="ctr">
          <a:solidFill>
            <a:schemeClr val="accent5">
              <a:hueOff val="-8692142"/>
              <a:satOff val="34835"/>
              <a:lumOff val="7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5393D-A211-41F6-85A1-E89A87D902CD}">
      <dsp:nvSpPr>
        <dsp:cNvPr id="0" name=""/>
        <dsp:cNvSpPr/>
      </dsp:nvSpPr>
      <dsp:spPr>
        <a:xfrm rot="5400000">
          <a:off x="7237516" y="1328333"/>
          <a:ext cx="940515" cy="1564996"/>
        </a:xfrm>
        <a:prstGeom prst="corner">
          <a:avLst>
            <a:gd name="adj1" fmla="val 16120"/>
            <a:gd name="adj2" fmla="val 161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89260-A95E-4E05-80B8-A11BC5D7B954}">
      <dsp:nvSpPr>
        <dsp:cNvPr id="0" name=""/>
        <dsp:cNvSpPr/>
      </dsp:nvSpPr>
      <dsp:spPr>
        <a:xfrm>
          <a:off x="7147427" y="1795930"/>
          <a:ext cx="1279073" cy="1238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rtl="0">
            <a:lnSpc>
              <a:spcPct val="100000"/>
            </a:lnSpc>
            <a:spcBef>
              <a:spcPct val="0"/>
            </a:spcBef>
            <a:spcAft>
              <a:spcPct val="35000"/>
            </a:spcAft>
          </a:pPr>
          <a:r>
            <a:rPr lang="it-IT" sz="1200" b="0" kern="1200" dirty="0" smtClean="0">
              <a:latin typeface="+mn-lt"/>
              <a:cs typeface="Arial" pitchFamily="34" charset="0"/>
            </a:rPr>
            <a:t>Değerlendirme süreci için gerekli verileri temin</a:t>
          </a:r>
          <a:r>
            <a:rPr lang="tr-TR" sz="1200" b="0" kern="1200" dirty="0" smtClean="0">
              <a:latin typeface="+mn-lt"/>
              <a:cs typeface="Arial" pitchFamily="34" charset="0"/>
            </a:rPr>
            <a:t> </a:t>
          </a:r>
          <a:r>
            <a:rPr lang="it-IT" sz="1200" b="0" kern="1200" dirty="0" smtClean="0">
              <a:latin typeface="+mn-lt"/>
              <a:cs typeface="Arial" pitchFamily="34" charset="0"/>
            </a:rPr>
            <a:t>e</a:t>
          </a:r>
          <a:r>
            <a:rPr lang="tr-TR" sz="1200" b="0" kern="1200" dirty="0" err="1" smtClean="0">
              <a:latin typeface="+mn-lt"/>
              <a:cs typeface="Arial" pitchFamily="34" charset="0"/>
            </a:rPr>
            <a:t>tmek</a:t>
          </a:r>
          <a:r>
            <a:rPr lang="tr-TR" sz="1200" b="0" kern="1200" dirty="0" smtClean="0">
              <a:latin typeface="+mn-lt"/>
              <a:cs typeface="Arial" pitchFamily="34" charset="0"/>
            </a:rPr>
            <a:t>.</a:t>
          </a:r>
          <a:endParaRPr lang="tr-TR" sz="1200" b="0" kern="1200" dirty="0">
            <a:latin typeface="+mn-lt"/>
            <a:cs typeface="Arial" pitchFamily="34" charset="0"/>
          </a:endParaRPr>
        </a:p>
      </dsp:txBody>
      <dsp:txXfrm>
        <a:off x="7147427" y="1795930"/>
        <a:ext cx="1279073" cy="1238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BC2BA-48C7-4F23-BABC-6416522A1B23}">
      <dsp:nvSpPr>
        <dsp:cNvPr id="0" name=""/>
        <dsp:cNvSpPr/>
      </dsp:nvSpPr>
      <dsp:spPr>
        <a:xfrm>
          <a:off x="193884" y="97868"/>
          <a:ext cx="1395506" cy="837303"/>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effectLst/>
              <a:latin typeface="Arial" pitchFamily="34" charset="0"/>
              <a:ea typeface="+mn-ea"/>
              <a:cs typeface="Arial" pitchFamily="34" charset="0"/>
            </a:rPr>
            <a:t>Sözleşme imzalama</a:t>
          </a:r>
          <a:endParaRPr lang="tr-TR" sz="1400" b="1" kern="1200" dirty="0">
            <a:solidFill>
              <a:schemeClr val="tx1"/>
            </a:solidFill>
            <a:effectLst/>
            <a:latin typeface="Arial" pitchFamily="34" charset="0"/>
            <a:ea typeface="+mn-ea"/>
            <a:cs typeface="Arial" pitchFamily="34" charset="0"/>
          </a:endParaRPr>
        </a:p>
      </dsp:txBody>
      <dsp:txXfrm>
        <a:off x="218408" y="122392"/>
        <a:ext cx="1346458" cy="788255"/>
      </dsp:txXfrm>
    </dsp:sp>
    <dsp:sp modelId="{C2D14610-9792-4241-9F87-12D055D8E522}">
      <dsp:nvSpPr>
        <dsp:cNvPr id="0" name=""/>
        <dsp:cNvSpPr/>
      </dsp:nvSpPr>
      <dsp:spPr>
        <a:xfrm>
          <a:off x="1712195" y="343477"/>
          <a:ext cx="295847" cy="346085"/>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tr-TR" sz="4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sp:txBody>
      <dsp:txXfrm>
        <a:off x="1712195" y="412694"/>
        <a:ext cx="207093" cy="207651"/>
      </dsp:txXfrm>
    </dsp:sp>
    <dsp:sp modelId="{6147E7A7-9EBA-436E-8352-B45B86BBA43B}">
      <dsp:nvSpPr>
        <dsp:cNvPr id="0" name=""/>
        <dsp:cNvSpPr/>
      </dsp:nvSpPr>
      <dsp:spPr>
        <a:xfrm>
          <a:off x="2147593" y="97868"/>
          <a:ext cx="1395506" cy="837303"/>
        </a:xfrm>
        <a:prstGeom prst="roundRect">
          <a:avLst>
            <a:gd name="adj" fmla="val 10000"/>
          </a:avLst>
        </a:prstGeom>
        <a:gradFill rotWithShape="0">
          <a:gsLst>
            <a:gs pos="0">
              <a:schemeClr val="accent5">
                <a:hueOff val="-903080"/>
                <a:satOff val="3619"/>
                <a:lumOff val="784"/>
                <a:alphaOff val="0"/>
                <a:shade val="51000"/>
                <a:satMod val="130000"/>
              </a:schemeClr>
            </a:gs>
            <a:gs pos="80000">
              <a:schemeClr val="accent5">
                <a:hueOff val="-903080"/>
                <a:satOff val="3619"/>
                <a:lumOff val="784"/>
                <a:alphaOff val="0"/>
                <a:shade val="93000"/>
                <a:satMod val="130000"/>
              </a:schemeClr>
            </a:gs>
            <a:gs pos="100000">
              <a:schemeClr val="accent5">
                <a:hueOff val="-903080"/>
                <a:satOff val="3619"/>
                <a:lumOff val="78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effectLst/>
              <a:latin typeface="Arial" pitchFamily="34" charset="0"/>
              <a:ea typeface="+mn-ea"/>
              <a:cs typeface="Arial" pitchFamily="34" charset="0"/>
            </a:rPr>
            <a:t>İlk izleme ziyaretleri </a:t>
          </a:r>
          <a:endParaRPr lang="tr-TR" sz="1400" b="1" kern="1200" dirty="0">
            <a:solidFill>
              <a:schemeClr val="tx1"/>
            </a:solidFill>
            <a:effectLst/>
            <a:latin typeface="Arial" pitchFamily="34" charset="0"/>
            <a:ea typeface="+mn-ea"/>
            <a:cs typeface="Arial" pitchFamily="34" charset="0"/>
          </a:endParaRPr>
        </a:p>
      </dsp:txBody>
      <dsp:txXfrm>
        <a:off x="2172117" y="122392"/>
        <a:ext cx="1346458" cy="788255"/>
      </dsp:txXfrm>
    </dsp:sp>
    <dsp:sp modelId="{23D0143C-43CC-4520-963C-AFF97514ECFA}">
      <dsp:nvSpPr>
        <dsp:cNvPr id="0" name=""/>
        <dsp:cNvSpPr/>
      </dsp:nvSpPr>
      <dsp:spPr>
        <a:xfrm>
          <a:off x="3665904" y="343477"/>
          <a:ext cx="295847" cy="346085"/>
        </a:xfrm>
        <a:prstGeom prst="rightArrow">
          <a:avLst>
            <a:gd name="adj1" fmla="val 60000"/>
            <a:gd name="adj2" fmla="val 50000"/>
          </a:avLst>
        </a:prstGeom>
        <a:gradFill rotWithShape="0">
          <a:gsLst>
            <a:gs pos="0">
              <a:schemeClr val="accent5">
                <a:hueOff val="-993388"/>
                <a:satOff val="3981"/>
                <a:lumOff val="863"/>
                <a:alphaOff val="0"/>
                <a:shade val="51000"/>
                <a:satMod val="130000"/>
              </a:schemeClr>
            </a:gs>
            <a:gs pos="80000">
              <a:schemeClr val="accent5">
                <a:hueOff val="-993388"/>
                <a:satOff val="3981"/>
                <a:lumOff val="863"/>
                <a:alphaOff val="0"/>
                <a:shade val="93000"/>
                <a:satMod val="130000"/>
              </a:schemeClr>
            </a:gs>
            <a:gs pos="100000">
              <a:schemeClr val="accent5">
                <a:hueOff val="-993388"/>
                <a:satOff val="3981"/>
                <a:lumOff val="8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tr-TR" sz="4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sp:txBody>
      <dsp:txXfrm>
        <a:off x="3665904" y="412694"/>
        <a:ext cx="207093" cy="207651"/>
      </dsp:txXfrm>
    </dsp:sp>
    <dsp:sp modelId="{DB6C35E6-302F-47FF-86FE-97183E80B0C3}">
      <dsp:nvSpPr>
        <dsp:cNvPr id="0" name=""/>
        <dsp:cNvSpPr/>
      </dsp:nvSpPr>
      <dsp:spPr>
        <a:xfrm>
          <a:off x="4101302" y="97868"/>
          <a:ext cx="1395506" cy="837303"/>
        </a:xfrm>
        <a:prstGeom prst="roundRect">
          <a:avLst>
            <a:gd name="adj" fmla="val 10000"/>
          </a:avLst>
        </a:prstGeom>
        <a:gradFill rotWithShape="0">
          <a:gsLst>
            <a:gs pos="0">
              <a:schemeClr val="accent5">
                <a:hueOff val="-1806159"/>
                <a:satOff val="7238"/>
                <a:lumOff val="1569"/>
                <a:alphaOff val="0"/>
                <a:shade val="51000"/>
                <a:satMod val="130000"/>
              </a:schemeClr>
            </a:gs>
            <a:gs pos="80000">
              <a:schemeClr val="accent5">
                <a:hueOff val="-1806159"/>
                <a:satOff val="7238"/>
                <a:lumOff val="1569"/>
                <a:alphaOff val="0"/>
                <a:shade val="93000"/>
                <a:satMod val="130000"/>
              </a:schemeClr>
            </a:gs>
            <a:gs pos="100000">
              <a:schemeClr val="accent5">
                <a:hueOff val="-1806159"/>
                <a:satOff val="7238"/>
                <a:lumOff val="156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400" b="1" kern="1200" dirty="0" smtClean="0">
            <a:solidFill>
              <a:schemeClr val="tx1"/>
            </a:solidFill>
            <a:effectLst/>
            <a:latin typeface="Arial" pitchFamily="34" charset="0"/>
            <a:ea typeface="+mn-ea"/>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400" b="1" kern="1200" dirty="0" smtClean="0">
              <a:solidFill>
                <a:schemeClr val="tx1"/>
              </a:solidFill>
              <a:effectLst/>
              <a:latin typeface="Arial" pitchFamily="34" charset="0"/>
              <a:ea typeface="+mn-ea"/>
              <a:cs typeface="Arial" pitchFamily="34" charset="0"/>
            </a:rPr>
            <a:t>Başlangıç ve Eğitim Toplantıları</a:t>
          </a:r>
        </a:p>
        <a:p>
          <a:pPr marL="0" marR="0" lvl="0" indent="0" algn="ctr" defTabSz="914400" eaLnBrk="1" fontAlgn="auto" latinLnBrk="0" hangingPunct="1">
            <a:lnSpc>
              <a:spcPct val="100000"/>
            </a:lnSpc>
            <a:spcBef>
              <a:spcPct val="0"/>
            </a:spcBef>
            <a:spcAft>
              <a:spcPts val="0"/>
            </a:spcAft>
            <a:buClrTx/>
            <a:buSzTx/>
            <a:buFontTx/>
            <a:buNone/>
            <a:tabLst/>
            <a:defRPr/>
          </a:pPr>
          <a:endParaRPr lang="tr-TR" sz="1400" b="1" kern="1200" dirty="0">
            <a:solidFill>
              <a:schemeClr val="tx1"/>
            </a:solidFill>
            <a:effectLst/>
            <a:latin typeface="Arial" pitchFamily="34" charset="0"/>
            <a:ea typeface="+mn-ea"/>
            <a:cs typeface="Arial" pitchFamily="34" charset="0"/>
          </a:endParaRPr>
        </a:p>
      </dsp:txBody>
      <dsp:txXfrm>
        <a:off x="4125826" y="122392"/>
        <a:ext cx="1346458" cy="788255"/>
      </dsp:txXfrm>
    </dsp:sp>
    <dsp:sp modelId="{D9CA7AD9-12B4-43C9-85E3-DD943DFA49AC}">
      <dsp:nvSpPr>
        <dsp:cNvPr id="0" name=""/>
        <dsp:cNvSpPr/>
      </dsp:nvSpPr>
      <dsp:spPr>
        <a:xfrm>
          <a:off x="5619613" y="343477"/>
          <a:ext cx="295847" cy="346085"/>
        </a:xfrm>
        <a:prstGeom prst="rightArrow">
          <a:avLst>
            <a:gd name="adj1" fmla="val 60000"/>
            <a:gd name="adj2" fmla="val 50000"/>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tr-TR" sz="4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sp:txBody>
      <dsp:txXfrm>
        <a:off x="5619613" y="412694"/>
        <a:ext cx="207093" cy="207651"/>
      </dsp:txXfrm>
    </dsp:sp>
    <dsp:sp modelId="{E3842C70-8394-4EC5-978F-77DBA8ED4C58}">
      <dsp:nvSpPr>
        <dsp:cNvPr id="0" name=""/>
        <dsp:cNvSpPr/>
      </dsp:nvSpPr>
      <dsp:spPr>
        <a:xfrm>
          <a:off x="6055011" y="97868"/>
          <a:ext cx="1395506" cy="837303"/>
        </a:xfrm>
        <a:prstGeom prst="roundRect">
          <a:avLst>
            <a:gd name="adj" fmla="val 10000"/>
          </a:avLst>
        </a:prstGeom>
        <a:gradFill rotWithShape="0">
          <a:gsLst>
            <a:gs pos="0">
              <a:schemeClr val="accent5">
                <a:hueOff val="-2709239"/>
                <a:satOff val="10858"/>
                <a:lumOff val="2353"/>
                <a:alphaOff val="0"/>
                <a:shade val="51000"/>
                <a:satMod val="130000"/>
              </a:schemeClr>
            </a:gs>
            <a:gs pos="80000">
              <a:schemeClr val="accent5">
                <a:hueOff val="-2709239"/>
                <a:satOff val="10858"/>
                <a:lumOff val="2353"/>
                <a:alphaOff val="0"/>
                <a:shade val="93000"/>
                <a:satMod val="130000"/>
              </a:schemeClr>
            </a:gs>
            <a:gs pos="100000">
              <a:schemeClr val="accent5">
                <a:hueOff val="-2709239"/>
                <a:satOff val="10858"/>
                <a:lumOff val="23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smtClean="0">
              <a:solidFill>
                <a:schemeClr val="tx1"/>
              </a:solidFill>
              <a:effectLst/>
              <a:latin typeface="Arial" pitchFamily="34" charset="0"/>
              <a:ea typeface="+mn-ea"/>
              <a:cs typeface="Arial" pitchFamily="34" charset="0"/>
            </a:rPr>
            <a:t>Ön ödeme</a:t>
          </a:r>
          <a:endParaRPr lang="tr-TR" sz="1400" b="1" kern="1200" dirty="0">
            <a:solidFill>
              <a:schemeClr val="tx1"/>
            </a:solidFill>
            <a:effectLst/>
            <a:latin typeface="Arial" pitchFamily="34" charset="0"/>
            <a:ea typeface="+mn-ea"/>
            <a:cs typeface="Arial" pitchFamily="34" charset="0"/>
          </a:endParaRPr>
        </a:p>
      </dsp:txBody>
      <dsp:txXfrm>
        <a:off x="6079535" y="122392"/>
        <a:ext cx="1346458" cy="788255"/>
      </dsp:txXfrm>
    </dsp:sp>
    <dsp:sp modelId="{8F9D8C45-BBC1-4374-BB9A-830D2648031F}">
      <dsp:nvSpPr>
        <dsp:cNvPr id="0" name=""/>
        <dsp:cNvSpPr/>
      </dsp:nvSpPr>
      <dsp:spPr>
        <a:xfrm rot="5400000">
          <a:off x="6630577" y="985755"/>
          <a:ext cx="244374" cy="346085"/>
        </a:xfrm>
        <a:prstGeom prst="rightArrow">
          <a:avLst>
            <a:gd name="adj1" fmla="val 60000"/>
            <a:gd name="adj2" fmla="val 50000"/>
          </a:avLst>
        </a:prstGeom>
        <a:gradFill rotWithShape="0">
          <a:gsLst>
            <a:gs pos="0">
              <a:schemeClr val="accent5">
                <a:hueOff val="-2980163"/>
                <a:satOff val="11943"/>
                <a:lumOff val="2588"/>
                <a:alphaOff val="0"/>
                <a:shade val="51000"/>
                <a:satMod val="130000"/>
              </a:schemeClr>
            </a:gs>
            <a:gs pos="80000">
              <a:schemeClr val="accent5">
                <a:hueOff val="-2980163"/>
                <a:satOff val="11943"/>
                <a:lumOff val="2588"/>
                <a:alphaOff val="0"/>
                <a:shade val="93000"/>
                <a:satMod val="130000"/>
              </a:schemeClr>
            </a:gs>
            <a:gs pos="100000">
              <a:schemeClr val="accent5">
                <a:hueOff val="-2980163"/>
                <a:satOff val="11943"/>
                <a:lumOff val="25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tr-TR" sz="4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sp:txBody>
      <dsp:txXfrm rot="-5400000">
        <a:off x="6648939" y="1036610"/>
        <a:ext cx="207651" cy="171062"/>
      </dsp:txXfrm>
    </dsp:sp>
    <dsp:sp modelId="{560B4870-A790-4048-9EA2-01381AB4261B}">
      <dsp:nvSpPr>
        <dsp:cNvPr id="0" name=""/>
        <dsp:cNvSpPr/>
      </dsp:nvSpPr>
      <dsp:spPr>
        <a:xfrm>
          <a:off x="6055011" y="1396256"/>
          <a:ext cx="1395506" cy="837303"/>
        </a:xfrm>
        <a:prstGeom prst="roundRect">
          <a:avLst>
            <a:gd name="adj" fmla="val 10000"/>
          </a:avLst>
        </a:prstGeom>
        <a:gradFill rotWithShape="0">
          <a:gsLst>
            <a:gs pos="0">
              <a:schemeClr val="accent5">
                <a:hueOff val="-3612319"/>
                <a:satOff val="14477"/>
                <a:lumOff val="3137"/>
                <a:alphaOff val="0"/>
                <a:shade val="51000"/>
                <a:satMod val="130000"/>
              </a:schemeClr>
            </a:gs>
            <a:gs pos="80000">
              <a:schemeClr val="accent5">
                <a:hueOff val="-3612319"/>
                <a:satOff val="14477"/>
                <a:lumOff val="3137"/>
                <a:alphaOff val="0"/>
                <a:shade val="93000"/>
                <a:satMod val="130000"/>
              </a:schemeClr>
            </a:gs>
            <a:gs pos="100000">
              <a:schemeClr val="accent5">
                <a:hueOff val="-3612319"/>
                <a:satOff val="14477"/>
                <a:lumOff val="31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smtClean="0">
              <a:solidFill>
                <a:schemeClr val="tx1"/>
              </a:solidFill>
              <a:effectLst/>
              <a:latin typeface="Arial" pitchFamily="34" charset="0"/>
              <a:ea typeface="+mn-ea"/>
              <a:cs typeface="Arial" pitchFamily="34" charset="0"/>
            </a:rPr>
            <a:t>Düzenli izleme ziyareti</a:t>
          </a:r>
          <a:endParaRPr lang="tr-TR" sz="1400" b="1" kern="1200" dirty="0">
            <a:solidFill>
              <a:schemeClr val="tx1"/>
            </a:solidFill>
            <a:effectLst/>
            <a:latin typeface="Arial" pitchFamily="34" charset="0"/>
            <a:ea typeface="+mn-ea"/>
            <a:cs typeface="Arial" pitchFamily="34" charset="0"/>
          </a:endParaRPr>
        </a:p>
      </dsp:txBody>
      <dsp:txXfrm>
        <a:off x="6079535" y="1420780"/>
        <a:ext cx="1346458" cy="788255"/>
      </dsp:txXfrm>
    </dsp:sp>
    <dsp:sp modelId="{6CC1041A-21EA-4E41-9C47-692D485650B7}">
      <dsp:nvSpPr>
        <dsp:cNvPr id="0" name=""/>
        <dsp:cNvSpPr/>
      </dsp:nvSpPr>
      <dsp:spPr>
        <a:xfrm rot="10800000">
          <a:off x="5636359" y="1641865"/>
          <a:ext cx="295847" cy="346085"/>
        </a:xfrm>
        <a:prstGeom prst="rightArrow">
          <a:avLst>
            <a:gd name="adj1" fmla="val 60000"/>
            <a:gd name="adj2" fmla="val 50000"/>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tr-TR" sz="4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sp:txBody>
      <dsp:txXfrm rot="10800000">
        <a:off x="5725113" y="1711082"/>
        <a:ext cx="207093" cy="207651"/>
      </dsp:txXfrm>
    </dsp:sp>
    <dsp:sp modelId="{326D9647-EF00-45C3-92C0-04E875FBE8E8}">
      <dsp:nvSpPr>
        <dsp:cNvPr id="0" name=""/>
        <dsp:cNvSpPr/>
      </dsp:nvSpPr>
      <dsp:spPr>
        <a:xfrm>
          <a:off x="4101302" y="1396256"/>
          <a:ext cx="1395506" cy="837303"/>
        </a:xfrm>
        <a:prstGeom prst="roundRect">
          <a:avLst>
            <a:gd name="adj" fmla="val 10000"/>
          </a:avLst>
        </a:prstGeom>
        <a:gradFill rotWithShape="0">
          <a:gsLst>
            <a:gs pos="0">
              <a:schemeClr val="accent5">
                <a:hueOff val="-4515398"/>
                <a:satOff val="18096"/>
                <a:lumOff val="3922"/>
                <a:alphaOff val="0"/>
                <a:shade val="51000"/>
                <a:satMod val="130000"/>
              </a:schemeClr>
            </a:gs>
            <a:gs pos="80000">
              <a:schemeClr val="accent5">
                <a:hueOff val="-4515398"/>
                <a:satOff val="18096"/>
                <a:lumOff val="3922"/>
                <a:alphaOff val="0"/>
                <a:shade val="93000"/>
                <a:satMod val="130000"/>
              </a:schemeClr>
            </a:gs>
            <a:gs pos="100000">
              <a:schemeClr val="accent5">
                <a:hueOff val="-4515398"/>
                <a:satOff val="18096"/>
                <a:lumOff val="392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smtClean="0">
              <a:solidFill>
                <a:schemeClr val="tx1"/>
              </a:solidFill>
              <a:effectLst/>
              <a:latin typeface="Arial" pitchFamily="34" charset="0"/>
              <a:ea typeface="+mn-ea"/>
              <a:cs typeface="Arial" pitchFamily="34" charset="0"/>
            </a:rPr>
            <a:t>Ara rapor</a:t>
          </a:r>
          <a:endParaRPr lang="tr-TR" sz="1400" b="1" kern="1200" dirty="0">
            <a:solidFill>
              <a:schemeClr val="tx1"/>
            </a:solidFill>
            <a:effectLst/>
            <a:latin typeface="Arial" pitchFamily="34" charset="0"/>
            <a:ea typeface="+mn-ea"/>
            <a:cs typeface="Arial" pitchFamily="34" charset="0"/>
          </a:endParaRPr>
        </a:p>
      </dsp:txBody>
      <dsp:txXfrm>
        <a:off x="4125826" y="1420780"/>
        <a:ext cx="1346458" cy="788255"/>
      </dsp:txXfrm>
    </dsp:sp>
    <dsp:sp modelId="{082B19B6-46A1-438A-A152-8DD488A282C4}">
      <dsp:nvSpPr>
        <dsp:cNvPr id="0" name=""/>
        <dsp:cNvSpPr/>
      </dsp:nvSpPr>
      <dsp:spPr>
        <a:xfrm rot="10800000">
          <a:off x="3682650" y="1641865"/>
          <a:ext cx="295847" cy="346085"/>
        </a:xfrm>
        <a:prstGeom prst="rightArrow">
          <a:avLst>
            <a:gd name="adj1" fmla="val 60000"/>
            <a:gd name="adj2" fmla="val 5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tr-TR" sz="4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sp:txBody>
      <dsp:txXfrm rot="10800000">
        <a:off x="3771404" y="1711082"/>
        <a:ext cx="207093" cy="207651"/>
      </dsp:txXfrm>
    </dsp:sp>
    <dsp:sp modelId="{D6011D64-5071-47EC-A001-A239216F6797}">
      <dsp:nvSpPr>
        <dsp:cNvPr id="0" name=""/>
        <dsp:cNvSpPr/>
      </dsp:nvSpPr>
      <dsp:spPr>
        <a:xfrm>
          <a:off x="2147593" y="1396256"/>
          <a:ext cx="1395506" cy="837303"/>
        </a:xfrm>
        <a:prstGeom prst="roundRect">
          <a:avLst>
            <a:gd name="adj" fmla="val 10000"/>
          </a:avLst>
        </a:prstGeom>
        <a:gradFill rotWithShape="0">
          <a:gsLst>
            <a:gs pos="0">
              <a:schemeClr val="accent5">
                <a:hueOff val="-5418478"/>
                <a:satOff val="21715"/>
                <a:lumOff val="4706"/>
                <a:alphaOff val="0"/>
                <a:shade val="51000"/>
                <a:satMod val="130000"/>
              </a:schemeClr>
            </a:gs>
            <a:gs pos="80000">
              <a:schemeClr val="accent5">
                <a:hueOff val="-5418478"/>
                <a:satOff val="21715"/>
                <a:lumOff val="4706"/>
                <a:alphaOff val="0"/>
                <a:shade val="93000"/>
                <a:satMod val="130000"/>
              </a:schemeClr>
            </a:gs>
            <a:gs pos="100000">
              <a:schemeClr val="accent5">
                <a:hueOff val="-5418478"/>
                <a:satOff val="21715"/>
                <a:lumOff val="470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smtClean="0">
              <a:solidFill>
                <a:schemeClr val="tx1"/>
              </a:solidFill>
              <a:effectLst/>
              <a:latin typeface="Arial" pitchFamily="34" charset="0"/>
              <a:ea typeface="+mn-ea"/>
              <a:cs typeface="Arial" pitchFamily="34" charset="0"/>
            </a:rPr>
            <a:t>Ara ödeme</a:t>
          </a:r>
          <a:endParaRPr lang="tr-TR" sz="1400" b="1" kern="1200" dirty="0">
            <a:solidFill>
              <a:schemeClr val="tx1"/>
            </a:solidFill>
            <a:effectLst/>
            <a:latin typeface="Arial" pitchFamily="34" charset="0"/>
            <a:ea typeface="+mn-ea"/>
            <a:cs typeface="Arial" pitchFamily="34" charset="0"/>
          </a:endParaRPr>
        </a:p>
      </dsp:txBody>
      <dsp:txXfrm>
        <a:off x="2172117" y="1420780"/>
        <a:ext cx="1346458" cy="788255"/>
      </dsp:txXfrm>
    </dsp:sp>
    <dsp:sp modelId="{3B42AB17-BF8B-4EF7-8D4A-79873969B7BF}">
      <dsp:nvSpPr>
        <dsp:cNvPr id="0" name=""/>
        <dsp:cNvSpPr/>
      </dsp:nvSpPr>
      <dsp:spPr>
        <a:xfrm rot="10800000">
          <a:off x="1728941" y="1641865"/>
          <a:ext cx="295847" cy="346085"/>
        </a:xfrm>
        <a:prstGeom prst="rightArrow">
          <a:avLst>
            <a:gd name="adj1" fmla="val 60000"/>
            <a:gd name="adj2" fmla="val 50000"/>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tr-TR" sz="4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sp:txBody>
      <dsp:txXfrm rot="10800000">
        <a:off x="1817695" y="1711082"/>
        <a:ext cx="207093" cy="207651"/>
      </dsp:txXfrm>
    </dsp:sp>
    <dsp:sp modelId="{957974B9-1B9A-4B2F-89BA-D4F88866151B}">
      <dsp:nvSpPr>
        <dsp:cNvPr id="0" name=""/>
        <dsp:cNvSpPr/>
      </dsp:nvSpPr>
      <dsp:spPr>
        <a:xfrm>
          <a:off x="193884" y="1396256"/>
          <a:ext cx="1395506" cy="837303"/>
        </a:xfrm>
        <a:prstGeom prst="roundRect">
          <a:avLst>
            <a:gd name="adj" fmla="val 10000"/>
          </a:avLst>
        </a:prstGeom>
        <a:gradFill rotWithShape="0">
          <a:gsLst>
            <a:gs pos="0">
              <a:schemeClr val="accent5">
                <a:hueOff val="-6321557"/>
                <a:satOff val="25334"/>
                <a:lumOff val="5491"/>
                <a:alphaOff val="0"/>
                <a:shade val="51000"/>
                <a:satMod val="130000"/>
              </a:schemeClr>
            </a:gs>
            <a:gs pos="80000">
              <a:schemeClr val="accent5">
                <a:hueOff val="-6321557"/>
                <a:satOff val="25334"/>
                <a:lumOff val="5491"/>
                <a:alphaOff val="0"/>
                <a:shade val="93000"/>
                <a:satMod val="130000"/>
              </a:schemeClr>
            </a:gs>
            <a:gs pos="100000">
              <a:schemeClr val="accent5">
                <a:hueOff val="-6321557"/>
                <a:satOff val="25334"/>
                <a:lumOff val="54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smtClean="0">
              <a:solidFill>
                <a:schemeClr val="tx1"/>
              </a:solidFill>
              <a:effectLst/>
              <a:latin typeface="Arial" pitchFamily="34" charset="0"/>
              <a:ea typeface="+mn-ea"/>
              <a:cs typeface="Arial" pitchFamily="34" charset="0"/>
            </a:rPr>
            <a:t>Anlık izleme ziyaretleri</a:t>
          </a:r>
          <a:endParaRPr lang="tr-TR" sz="1400" b="1" kern="1200" dirty="0">
            <a:solidFill>
              <a:schemeClr val="tx1"/>
            </a:solidFill>
            <a:effectLst/>
            <a:latin typeface="Arial" pitchFamily="34" charset="0"/>
            <a:ea typeface="+mn-ea"/>
            <a:cs typeface="Arial" pitchFamily="34" charset="0"/>
          </a:endParaRPr>
        </a:p>
      </dsp:txBody>
      <dsp:txXfrm>
        <a:off x="218408" y="1420780"/>
        <a:ext cx="1346458" cy="788255"/>
      </dsp:txXfrm>
    </dsp:sp>
    <dsp:sp modelId="{9ADE818D-9878-49CD-924B-1B6EC92C3122}">
      <dsp:nvSpPr>
        <dsp:cNvPr id="0" name=""/>
        <dsp:cNvSpPr/>
      </dsp:nvSpPr>
      <dsp:spPr>
        <a:xfrm rot="5400000">
          <a:off x="768986" y="2284991"/>
          <a:ext cx="245301" cy="346085"/>
        </a:xfrm>
        <a:prstGeom prst="rightArrow">
          <a:avLst>
            <a:gd name="adj1" fmla="val 60000"/>
            <a:gd name="adj2" fmla="val 50000"/>
          </a:avLst>
        </a:prstGeom>
        <a:gradFill rotWithShape="0">
          <a:gsLst>
            <a:gs pos="0">
              <a:schemeClr val="accent5">
                <a:hueOff val="-6953714"/>
                <a:satOff val="27868"/>
                <a:lumOff val="6040"/>
                <a:alphaOff val="0"/>
                <a:shade val="51000"/>
                <a:satMod val="130000"/>
              </a:schemeClr>
            </a:gs>
            <a:gs pos="80000">
              <a:schemeClr val="accent5">
                <a:hueOff val="-6953714"/>
                <a:satOff val="27868"/>
                <a:lumOff val="6040"/>
                <a:alphaOff val="0"/>
                <a:shade val="93000"/>
                <a:satMod val="130000"/>
              </a:schemeClr>
            </a:gs>
            <a:gs pos="100000">
              <a:schemeClr val="accent5">
                <a:hueOff val="-6953714"/>
                <a:satOff val="27868"/>
                <a:lumOff val="60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tr-TR" sz="4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sp:txBody>
      <dsp:txXfrm rot="-5400000">
        <a:off x="787811" y="2335383"/>
        <a:ext cx="207651" cy="171711"/>
      </dsp:txXfrm>
    </dsp:sp>
    <dsp:sp modelId="{80C19674-489D-412D-B39A-DFEC24125BD8}">
      <dsp:nvSpPr>
        <dsp:cNvPr id="0" name=""/>
        <dsp:cNvSpPr/>
      </dsp:nvSpPr>
      <dsp:spPr>
        <a:xfrm>
          <a:off x="193884" y="2696393"/>
          <a:ext cx="1395506" cy="837303"/>
        </a:xfrm>
        <a:prstGeom prst="roundRect">
          <a:avLst>
            <a:gd name="adj" fmla="val 10000"/>
          </a:avLst>
        </a:prstGeom>
        <a:gradFill rotWithShape="0">
          <a:gsLst>
            <a:gs pos="0">
              <a:schemeClr val="accent5">
                <a:hueOff val="-7224638"/>
                <a:satOff val="28953"/>
                <a:lumOff val="6275"/>
                <a:alphaOff val="0"/>
                <a:shade val="51000"/>
                <a:satMod val="130000"/>
              </a:schemeClr>
            </a:gs>
            <a:gs pos="80000">
              <a:schemeClr val="accent5">
                <a:hueOff val="-7224638"/>
                <a:satOff val="28953"/>
                <a:lumOff val="6275"/>
                <a:alphaOff val="0"/>
                <a:shade val="93000"/>
                <a:satMod val="130000"/>
              </a:schemeClr>
            </a:gs>
            <a:gs pos="100000">
              <a:schemeClr val="accent5">
                <a:hueOff val="-7224638"/>
                <a:satOff val="28953"/>
                <a:lumOff val="6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smtClean="0">
              <a:solidFill>
                <a:schemeClr val="tx1"/>
              </a:solidFill>
              <a:effectLst/>
              <a:latin typeface="Arial" pitchFamily="34" charset="0"/>
              <a:ea typeface="+mn-ea"/>
              <a:cs typeface="Arial" pitchFamily="34" charset="0"/>
            </a:rPr>
            <a:t>Nihai rapor</a:t>
          </a:r>
          <a:endParaRPr lang="tr-TR" sz="1400" b="1" kern="1200" dirty="0">
            <a:solidFill>
              <a:schemeClr val="tx1"/>
            </a:solidFill>
            <a:effectLst/>
            <a:latin typeface="Arial" pitchFamily="34" charset="0"/>
            <a:ea typeface="+mn-ea"/>
            <a:cs typeface="Arial" pitchFamily="34" charset="0"/>
          </a:endParaRPr>
        </a:p>
      </dsp:txBody>
      <dsp:txXfrm>
        <a:off x="218408" y="2720917"/>
        <a:ext cx="1346458" cy="788255"/>
      </dsp:txXfrm>
    </dsp:sp>
    <dsp:sp modelId="{28FE6856-A18A-4195-88D7-170200DD4E59}">
      <dsp:nvSpPr>
        <dsp:cNvPr id="0" name=""/>
        <dsp:cNvSpPr/>
      </dsp:nvSpPr>
      <dsp:spPr>
        <a:xfrm>
          <a:off x="1712195" y="2942002"/>
          <a:ext cx="295847" cy="346085"/>
        </a:xfrm>
        <a:prstGeom prst="rightArrow">
          <a:avLst>
            <a:gd name="adj1" fmla="val 60000"/>
            <a:gd name="adj2" fmla="val 50000"/>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tr-TR" sz="4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sp:txBody>
      <dsp:txXfrm>
        <a:off x="1712195" y="3011219"/>
        <a:ext cx="207093" cy="207651"/>
      </dsp:txXfrm>
    </dsp:sp>
    <dsp:sp modelId="{8A33FE8F-8017-4899-A56D-C9D89B58ADB6}">
      <dsp:nvSpPr>
        <dsp:cNvPr id="0" name=""/>
        <dsp:cNvSpPr/>
      </dsp:nvSpPr>
      <dsp:spPr>
        <a:xfrm>
          <a:off x="2147593" y="2696393"/>
          <a:ext cx="1395506" cy="837303"/>
        </a:xfrm>
        <a:prstGeom prst="roundRect">
          <a:avLst>
            <a:gd name="adj" fmla="val 10000"/>
          </a:avLst>
        </a:prstGeom>
        <a:gradFill rotWithShape="0">
          <a:gsLst>
            <a:gs pos="0">
              <a:schemeClr val="accent5">
                <a:hueOff val="-8127717"/>
                <a:satOff val="32573"/>
                <a:lumOff val="7059"/>
                <a:alphaOff val="0"/>
                <a:shade val="51000"/>
                <a:satMod val="130000"/>
              </a:schemeClr>
            </a:gs>
            <a:gs pos="80000">
              <a:schemeClr val="accent5">
                <a:hueOff val="-8127717"/>
                <a:satOff val="32573"/>
                <a:lumOff val="7059"/>
                <a:alphaOff val="0"/>
                <a:shade val="93000"/>
                <a:satMod val="130000"/>
              </a:schemeClr>
            </a:gs>
            <a:gs pos="100000">
              <a:schemeClr val="accent5">
                <a:hueOff val="-8127717"/>
                <a:satOff val="32573"/>
                <a:lumOff val="7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smtClean="0">
              <a:solidFill>
                <a:schemeClr val="tx1"/>
              </a:solidFill>
              <a:effectLst/>
              <a:latin typeface="Arial" pitchFamily="34" charset="0"/>
              <a:ea typeface="+mn-ea"/>
              <a:cs typeface="Arial" pitchFamily="34" charset="0"/>
            </a:rPr>
            <a:t>Nihai ödeme</a:t>
          </a:r>
          <a:endParaRPr lang="tr-TR" sz="1400" b="1" kern="1200" dirty="0">
            <a:solidFill>
              <a:schemeClr val="tx1"/>
            </a:solidFill>
            <a:effectLst/>
            <a:latin typeface="Arial" pitchFamily="34" charset="0"/>
            <a:ea typeface="+mn-ea"/>
            <a:cs typeface="Arial" pitchFamily="34" charset="0"/>
          </a:endParaRPr>
        </a:p>
      </dsp:txBody>
      <dsp:txXfrm>
        <a:off x="2172117" y="2720917"/>
        <a:ext cx="1346458" cy="788255"/>
      </dsp:txXfrm>
    </dsp:sp>
    <dsp:sp modelId="{0C7BF358-584E-4B5A-AF38-BEF1D4709230}">
      <dsp:nvSpPr>
        <dsp:cNvPr id="0" name=""/>
        <dsp:cNvSpPr/>
      </dsp:nvSpPr>
      <dsp:spPr>
        <a:xfrm>
          <a:off x="3665904" y="2942002"/>
          <a:ext cx="295847" cy="346085"/>
        </a:xfrm>
        <a:prstGeom prst="rightArrow">
          <a:avLst>
            <a:gd name="adj1" fmla="val 60000"/>
            <a:gd name="adj2" fmla="val 50000"/>
          </a:avLst>
        </a:prstGeom>
        <a:gradFill rotWithShape="0">
          <a:gsLst>
            <a:gs pos="0">
              <a:schemeClr val="accent5">
                <a:hueOff val="-8940489"/>
                <a:satOff val="35830"/>
                <a:lumOff val="7765"/>
                <a:alphaOff val="0"/>
                <a:shade val="51000"/>
                <a:satMod val="130000"/>
              </a:schemeClr>
            </a:gs>
            <a:gs pos="80000">
              <a:schemeClr val="accent5">
                <a:hueOff val="-8940489"/>
                <a:satOff val="35830"/>
                <a:lumOff val="7765"/>
                <a:alphaOff val="0"/>
                <a:shade val="93000"/>
                <a:satMod val="130000"/>
              </a:schemeClr>
            </a:gs>
            <a:gs pos="100000">
              <a:schemeClr val="accent5">
                <a:hueOff val="-8940489"/>
                <a:satOff val="35830"/>
                <a:lumOff val="77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tr-TR" sz="400" b="1"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dsp:txBody>
      <dsp:txXfrm>
        <a:off x="3665904" y="3011219"/>
        <a:ext cx="207093" cy="207651"/>
      </dsp:txXfrm>
    </dsp:sp>
    <dsp:sp modelId="{65C1AF3A-7411-463F-9E95-68DBE0976911}">
      <dsp:nvSpPr>
        <dsp:cNvPr id="0" name=""/>
        <dsp:cNvSpPr/>
      </dsp:nvSpPr>
      <dsp:spPr>
        <a:xfrm>
          <a:off x="4101302" y="2696393"/>
          <a:ext cx="1527968" cy="837303"/>
        </a:xfrm>
        <a:prstGeom prst="roundRect">
          <a:avLst>
            <a:gd name="adj" fmla="val 10000"/>
          </a:avLst>
        </a:prstGeom>
        <a:gradFill rotWithShape="0">
          <a:gsLst>
            <a:gs pos="0">
              <a:schemeClr val="accent5">
                <a:hueOff val="-9030797"/>
                <a:satOff val="36192"/>
                <a:lumOff val="7844"/>
                <a:alphaOff val="0"/>
                <a:shade val="51000"/>
                <a:satMod val="130000"/>
              </a:schemeClr>
            </a:gs>
            <a:gs pos="80000">
              <a:schemeClr val="accent5">
                <a:hueOff val="-9030797"/>
                <a:satOff val="36192"/>
                <a:lumOff val="7844"/>
                <a:alphaOff val="0"/>
                <a:shade val="93000"/>
                <a:satMod val="130000"/>
              </a:schemeClr>
            </a:gs>
            <a:gs pos="100000">
              <a:schemeClr val="accent5">
                <a:hueOff val="-9030797"/>
                <a:satOff val="36192"/>
                <a:lumOff val="78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effectLst/>
              <a:latin typeface="Arial" pitchFamily="34" charset="0"/>
              <a:ea typeface="+mn-ea"/>
              <a:cs typeface="Arial" pitchFamily="34" charset="0"/>
            </a:rPr>
            <a:t>Proje Sonrası Değerlendirme Raporu</a:t>
          </a:r>
          <a:endParaRPr lang="tr-TR" sz="1400" b="1" kern="1200" dirty="0">
            <a:solidFill>
              <a:schemeClr val="tx1"/>
            </a:solidFill>
            <a:effectLst/>
            <a:latin typeface="Arial" pitchFamily="34" charset="0"/>
            <a:ea typeface="+mn-ea"/>
            <a:cs typeface="Arial" pitchFamily="34" charset="0"/>
          </a:endParaRPr>
        </a:p>
      </dsp:txBody>
      <dsp:txXfrm>
        <a:off x="4125826" y="2720917"/>
        <a:ext cx="1478920" cy="788255"/>
      </dsp:txXfrm>
    </dsp:sp>
    <dsp:sp modelId="{003C9E5B-9C88-47DB-BB48-509749C04E29}">
      <dsp:nvSpPr>
        <dsp:cNvPr id="0" name=""/>
        <dsp:cNvSpPr/>
      </dsp:nvSpPr>
      <dsp:spPr>
        <a:xfrm rot="21541340">
          <a:off x="5721523" y="2925493"/>
          <a:ext cx="222317" cy="346085"/>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b="1" kern="120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5721528" y="2995279"/>
        <a:ext cx="155622" cy="207651"/>
      </dsp:txXfrm>
    </dsp:sp>
    <dsp:sp modelId="{B364F20E-70EC-49CD-9C8C-9C7537343582}">
      <dsp:nvSpPr>
        <dsp:cNvPr id="0" name=""/>
        <dsp:cNvSpPr/>
      </dsp:nvSpPr>
      <dsp:spPr>
        <a:xfrm>
          <a:off x="6048676" y="2664291"/>
          <a:ext cx="1395506" cy="837303"/>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latin typeface="Arial" panose="020B0604020202020204" pitchFamily="34" charset="0"/>
              <a:cs typeface="Arial" panose="020B0604020202020204" pitchFamily="34" charset="0"/>
            </a:rPr>
            <a:t>Proje Sonrası Denetim</a:t>
          </a:r>
          <a:endParaRPr lang="tr-TR" sz="1400" b="1" kern="1200" dirty="0">
            <a:solidFill>
              <a:schemeClr val="tx1"/>
            </a:solidFill>
            <a:latin typeface="Arial" panose="020B0604020202020204" pitchFamily="34" charset="0"/>
            <a:cs typeface="Arial" panose="020B0604020202020204" pitchFamily="34" charset="0"/>
          </a:endParaRPr>
        </a:p>
      </dsp:txBody>
      <dsp:txXfrm>
        <a:off x="6073200" y="2688815"/>
        <a:ext cx="1346458" cy="78825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Daire İşlemi"/>
  <dgm:desc val="Bir işlemdeki sıralı adımları göstermek için kullanın. Sınırsız sayıda 2. Düzey şekil ile birlikte, on bir 1. Düzey şekille sınırlıdır. Az miktarda metinle daha çok işe yarar. Kullanılmayan metin görünmez, ancak düzenler arasında geçiş yapmanız durumunda yerinde kalır."/>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306BC-5584-4BE0-B253-DCD166B78ECE}" type="datetimeFigureOut">
              <a:rPr lang="tr-TR" smtClean="0"/>
              <a:pPr/>
              <a:t>18.07.2014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5D6AB-344A-4455-A409-1D62C0CC5E9A}" type="slidenum">
              <a:rPr lang="tr-TR" smtClean="0"/>
              <a:pPr/>
              <a:t>‹#›</a:t>
            </a:fld>
            <a:endParaRPr lang="tr-TR"/>
          </a:p>
        </p:txBody>
      </p:sp>
    </p:spTree>
    <p:extLst>
      <p:ext uri="{BB962C8B-B14F-4D97-AF65-F5344CB8AC3E}">
        <p14:creationId xmlns:p14="http://schemas.microsoft.com/office/powerpoint/2010/main" val="31429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625D6AB-344A-4455-A409-1D62C0CC5E9A}" type="slidenum">
              <a:rPr lang="tr-TR" smtClean="0"/>
              <a:pPr/>
              <a:t>17</a:t>
            </a:fld>
            <a:endParaRPr lang="tr-TR"/>
          </a:p>
        </p:txBody>
      </p:sp>
    </p:spTree>
    <p:extLst>
      <p:ext uri="{BB962C8B-B14F-4D97-AF65-F5344CB8AC3E}">
        <p14:creationId xmlns:p14="http://schemas.microsoft.com/office/powerpoint/2010/main" val="311483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46A69F1-96B7-4B73-8DFB-C67032B5C4C1}" type="datetimeFigureOut">
              <a:rPr lang="tr-TR" smtClean="0"/>
              <a:pPr/>
              <a:t>18.07.2014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4DF1D7C-B132-4D75-BEB6-BB512494C0C2}" type="slidenum">
              <a:rPr lang="tr-TR" smtClean="0"/>
              <a:pPr/>
              <a:t>‹#›</a:t>
            </a:fld>
            <a:endParaRPr lang="tr-TR"/>
          </a:p>
        </p:txBody>
      </p:sp>
    </p:spTree>
    <p:extLst>
      <p:ext uri="{BB962C8B-B14F-4D97-AF65-F5344CB8AC3E}">
        <p14:creationId xmlns:p14="http://schemas.microsoft.com/office/powerpoint/2010/main" val="428408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6A69F1-96B7-4B73-8DFB-C67032B5C4C1}" type="datetimeFigureOut">
              <a:rPr lang="tr-TR" smtClean="0"/>
              <a:pPr/>
              <a:t>18.07.2014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4DF1D7C-B132-4D75-BEB6-BB512494C0C2}" type="slidenum">
              <a:rPr lang="tr-TR" smtClean="0"/>
              <a:pPr/>
              <a:t>‹#›</a:t>
            </a:fld>
            <a:endParaRPr lang="tr-TR"/>
          </a:p>
        </p:txBody>
      </p:sp>
    </p:spTree>
    <p:extLst>
      <p:ext uri="{BB962C8B-B14F-4D97-AF65-F5344CB8AC3E}">
        <p14:creationId xmlns:p14="http://schemas.microsoft.com/office/powerpoint/2010/main" val="13510748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46A69F1-96B7-4B73-8DFB-C67032B5C4C1}" type="datetimeFigureOut">
              <a:rPr lang="tr-TR" smtClean="0"/>
              <a:pPr/>
              <a:t>18.07.2014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4DF1D7C-B132-4D75-BEB6-BB512494C0C2}" type="slidenum">
              <a:rPr lang="tr-TR" smtClean="0"/>
              <a:pPr/>
              <a:t>‹#›</a:t>
            </a:fld>
            <a:endParaRPr lang="tr-TR"/>
          </a:p>
        </p:txBody>
      </p:sp>
    </p:spTree>
    <p:extLst>
      <p:ext uri="{BB962C8B-B14F-4D97-AF65-F5344CB8AC3E}">
        <p14:creationId xmlns:p14="http://schemas.microsoft.com/office/powerpoint/2010/main" val="10600261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1" y="0"/>
            <a:ext cx="9140377" cy="6858000"/>
          </a:xfrm>
          <a:prstGeom prst="rect">
            <a:avLst/>
          </a:prstGeom>
        </p:spPr>
      </p:pic>
      <p:sp>
        <p:nvSpPr>
          <p:cNvPr id="2" name="1 Başlık"/>
          <p:cNvSpPr>
            <a:spLocks noGrp="1"/>
          </p:cNvSpPr>
          <p:nvPr>
            <p:ph type="ctrTitle"/>
          </p:nvPr>
        </p:nvSpPr>
        <p:spPr>
          <a:xfrm>
            <a:off x="755576" y="3252307"/>
            <a:ext cx="7772400" cy="1470025"/>
          </a:xfrm>
        </p:spPr>
        <p:txBody>
          <a:bodyPr/>
          <a:lstStyle/>
          <a:p>
            <a:r>
              <a:rPr lang="tr-TR" smtClean="0"/>
              <a:t>Asıl başlık stili için tıklatın</a:t>
            </a:r>
            <a:endParaRPr lang="tr-T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1" y="0"/>
            <a:ext cx="9140377" cy="6858000"/>
          </a:xfrm>
          <a:prstGeom prst="rect">
            <a:avLst/>
          </a:prstGeom>
        </p:spPr>
      </p:pic>
      <p:sp>
        <p:nvSpPr>
          <p:cNvPr id="2" name="1 Başlık"/>
          <p:cNvSpPr>
            <a:spLocks noGrp="1"/>
          </p:cNvSpPr>
          <p:nvPr>
            <p:ph type="ctrTitle"/>
          </p:nvPr>
        </p:nvSpPr>
        <p:spPr>
          <a:xfrm>
            <a:off x="755576" y="3252307"/>
            <a:ext cx="7772400" cy="1470025"/>
          </a:xfrm>
        </p:spPr>
        <p:txBody>
          <a:bodyPr/>
          <a:lstStyle/>
          <a:p>
            <a:r>
              <a:rPr lang="tr-TR" smtClean="0"/>
              <a:t>Asıl başlık stili için tıklatın</a:t>
            </a:r>
            <a:endParaRPr lang="tr-T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1" y="0"/>
            <a:ext cx="9140377" cy="6858000"/>
          </a:xfrm>
          <a:prstGeom prst="rect">
            <a:avLst/>
          </a:prstGeom>
        </p:spPr>
      </p:pic>
      <p:sp>
        <p:nvSpPr>
          <p:cNvPr id="2" name="1 Başlık"/>
          <p:cNvSpPr>
            <a:spLocks noGrp="1"/>
          </p:cNvSpPr>
          <p:nvPr>
            <p:ph type="title" hasCustomPrompt="1"/>
          </p:nvPr>
        </p:nvSpPr>
        <p:spPr>
          <a:xfrm>
            <a:off x="4067944" y="0"/>
            <a:ext cx="3929090" cy="692696"/>
          </a:xfrm>
        </p:spPr>
        <p:txBody>
          <a:bodyPr/>
          <a:lstStyle>
            <a:lvl1pPr>
              <a:defRPr/>
            </a:lvl1pPr>
          </a:lstStyle>
          <a:p>
            <a:r>
              <a:rPr lang="tr-TR" dirty="0" smtClean="0"/>
              <a:t>GÜNDEM</a:t>
            </a:r>
            <a:endParaRPr lang="tr-TR" dirty="0"/>
          </a:p>
        </p:txBody>
      </p:sp>
      <p:sp>
        <p:nvSpPr>
          <p:cNvPr id="3" name="2 İçerik Yer Tutucusu"/>
          <p:cNvSpPr>
            <a:spLocks noGrp="1"/>
          </p:cNvSpPr>
          <p:nvPr>
            <p:ph idx="1"/>
          </p:nvPr>
        </p:nvSpPr>
        <p:spPr>
          <a:xfrm>
            <a:off x="457199" y="1340768"/>
            <a:ext cx="8229600" cy="4525963"/>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46A69F1-96B7-4B73-8DFB-C67032B5C4C1}" type="datetimeFigureOut">
              <a:rPr lang="tr-TR" smtClean="0"/>
              <a:pPr/>
              <a:t>18.07.2014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4DF1D7C-B132-4D75-BEB6-BB512494C0C2}" type="slidenum">
              <a:rPr lang="tr-TR" smtClean="0"/>
              <a:pPr/>
              <a:t>‹#›</a:t>
            </a:fld>
            <a:endParaRPr lang="tr-TR"/>
          </a:p>
        </p:txBody>
      </p:sp>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1" y="0"/>
            <a:ext cx="9140377" cy="6858000"/>
          </a:xfrm>
          <a:prstGeom prst="rect">
            <a:avLst/>
          </a:prstGeom>
        </p:spPr>
      </p:pic>
    </p:spTree>
    <p:extLst>
      <p:ext uri="{BB962C8B-B14F-4D97-AF65-F5344CB8AC3E}">
        <p14:creationId xmlns:p14="http://schemas.microsoft.com/office/powerpoint/2010/main" val="1419372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ABE6F24-99B5-487B-9A87-6A0217C32270}" type="datetimeFigureOut">
              <a:rPr lang="tr-TR" smtClean="0"/>
              <a:pPr/>
              <a:t>18.07.2014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917A4D-17CF-441C-8869-3BA6462EECCE}" type="slidenum">
              <a:rPr lang="tr-TR" smtClean="0"/>
              <a:pPr/>
              <a:t>‹#›</a:t>
            </a:fld>
            <a:endParaRPr lang="tr-T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1" y="0"/>
            <a:ext cx="9140377" cy="6858000"/>
          </a:xfrm>
          <a:prstGeom prst="rect">
            <a:avLst/>
          </a:prstGeom>
        </p:spPr>
      </p:pic>
    </p:spTree>
    <p:extLst>
      <p:ext uri="{BB962C8B-B14F-4D97-AF65-F5344CB8AC3E}">
        <p14:creationId xmlns:p14="http://schemas.microsoft.com/office/powerpoint/2010/main" val="39071011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46A69F1-96B7-4B73-8DFB-C67032B5C4C1}" type="datetimeFigureOut">
              <a:rPr lang="tr-TR" smtClean="0"/>
              <a:pPr/>
              <a:t>18.07.2014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4DF1D7C-B132-4D75-BEB6-BB512494C0C2}" type="slidenum">
              <a:rPr lang="tr-TR" smtClean="0"/>
              <a:pPr/>
              <a:t>‹#›</a:t>
            </a:fld>
            <a:endParaRPr lang="tr-TR"/>
          </a:p>
        </p:txBody>
      </p:sp>
    </p:spTree>
    <p:extLst>
      <p:ext uri="{BB962C8B-B14F-4D97-AF65-F5344CB8AC3E}">
        <p14:creationId xmlns:p14="http://schemas.microsoft.com/office/powerpoint/2010/main" val="31905422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46A69F1-96B7-4B73-8DFB-C67032B5C4C1}" type="datetimeFigureOut">
              <a:rPr lang="tr-TR" smtClean="0"/>
              <a:pPr/>
              <a:t>18.07.2014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4DF1D7C-B132-4D75-BEB6-BB512494C0C2}" type="slidenum">
              <a:rPr lang="tr-TR" smtClean="0"/>
              <a:pPr/>
              <a:t>‹#›</a:t>
            </a:fld>
            <a:endParaRPr lang="tr-TR"/>
          </a:p>
        </p:txBody>
      </p:sp>
    </p:spTree>
    <p:extLst>
      <p:ext uri="{BB962C8B-B14F-4D97-AF65-F5344CB8AC3E}">
        <p14:creationId xmlns:p14="http://schemas.microsoft.com/office/powerpoint/2010/main" val="3597508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46A69F1-96B7-4B73-8DFB-C67032B5C4C1}" type="datetimeFigureOut">
              <a:rPr lang="tr-TR" smtClean="0"/>
              <a:pPr/>
              <a:t>18.07.2014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4DF1D7C-B132-4D75-BEB6-BB512494C0C2}" type="slidenum">
              <a:rPr lang="tr-TR" smtClean="0"/>
              <a:pPr/>
              <a:t>‹#›</a:t>
            </a:fld>
            <a:endParaRPr lang="tr-TR"/>
          </a:p>
        </p:txBody>
      </p:sp>
    </p:spTree>
    <p:extLst>
      <p:ext uri="{BB962C8B-B14F-4D97-AF65-F5344CB8AC3E}">
        <p14:creationId xmlns:p14="http://schemas.microsoft.com/office/powerpoint/2010/main" val="24932506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46A69F1-96B7-4B73-8DFB-C67032B5C4C1}" type="datetimeFigureOut">
              <a:rPr lang="tr-TR" smtClean="0"/>
              <a:pPr/>
              <a:t>18.07.2014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4DF1D7C-B132-4D75-BEB6-BB512494C0C2}" type="slidenum">
              <a:rPr lang="tr-TR" smtClean="0"/>
              <a:pPr/>
              <a:t>‹#›</a:t>
            </a:fld>
            <a:endParaRPr lang="tr-TR"/>
          </a:p>
        </p:txBody>
      </p:sp>
    </p:spTree>
    <p:extLst>
      <p:ext uri="{BB962C8B-B14F-4D97-AF65-F5344CB8AC3E}">
        <p14:creationId xmlns:p14="http://schemas.microsoft.com/office/powerpoint/2010/main" val="4559943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46A69F1-96B7-4B73-8DFB-C67032B5C4C1}" type="datetimeFigureOut">
              <a:rPr lang="tr-TR" smtClean="0"/>
              <a:pPr/>
              <a:t>18.07.2014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4DF1D7C-B132-4D75-BEB6-BB512494C0C2}" type="slidenum">
              <a:rPr lang="tr-TR" smtClean="0"/>
              <a:pPr/>
              <a:t>‹#›</a:t>
            </a:fld>
            <a:endParaRPr lang="tr-TR"/>
          </a:p>
        </p:txBody>
      </p:sp>
    </p:spTree>
    <p:extLst>
      <p:ext uri="{BB962C8B-B14F-4D97-AF65-F5344CB8AC3E}">
        <p14:creationId xmlns:p14="http://schemas.microsoft.com/office/powerpoint/2010/main" val="801033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46A69F1-96B7-4B73-8DFB-C67032B5C4C1}" type="datetimeFigureOut">
              <a:rPr lang="tr-TR" smtClean="0"/>
              <a:pPr/>
              <a:t>18.07.2014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4DF1D7C-B132-4D75-BEB6-BB512494C0C2}" type="slidenum">
              <a:rPr lang="tr-TR" smtClean="0"/>
              <a:pPr/>
              <a:t>‹#›</a:t>
            </a:fld>
            <a:endParaRPr lang="tr-TR"/>
          </a:p>
        </p:txBody>
      </p:sp>
    </p:spTree>
    <p:extLst>
      <p:ext uri="{BB962C8B-B14F-4D97-AF65-F5344CB8AC3E}">
        <p14:creationId xmlns:p14="http://schemas.microsoft.com/office/powerpoint/2010/main" val="15229962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46A69F1-96B7-4B73-8DFB-C67032B5C4C1}" type="datetimeFigureOut">
              <a:rPr lang="tr-TR" smtClean="0"/>
              <a:pPr/>
              <a:t>18.07.2014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4DF1D7C-B132-4D75-BEB6-BB512494C0C2}" type="slidenum">
              <a:rPr lang="tr-TR" smtClean="0"/>
              <a:pPr/>
              <a:t>‹#›</a:t>
            </a:fld>
            <a:endParaRPr lang="tr-TR"/>
          </a:p>
        </p:txBody>
      </p:sp>
    </p:spTree>
    <p:extLst>
      <p:ext uri="{BB962C8B-B14F-4D97-AF65-F5344CB8AC3E}">
        <p14:creationId xmlns:p14="http://schemas.microsoft.com/office/powerpoint/2010/main" val="32366188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A69F1-96B7-4B73-8DFB-C67032B5C4C1}" type="datetimeFigureOut">
              <a:rPr lang="tr-TR" smtClean="0"/>
              <a:pPr/>
              <a:t>18.07.2014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F1D7C-B132-4D75-BEB6-BB512494C0C2}" type="slidenum">
              <a:rPr lang="tr-TR" smtClean="0"/>
              <a:pPr/>
              <a:t>‹#›</a:t>
            </a:fld>
            <a:endParaRPr lang="tr-TR"/>
          </a:p>
        </p:txBody>
      </p:sp>
    </p:spTree>
    <p:extLst>
      <p:ext uri="{BB962C8B-B14F-4D97-AF65-F5344CB8AC3E}">
        <p14:creationId xmlns:p14="http://schemas.microsoft.com/office/powerpoint/2010/main" val="370374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50" r:id="rId14"/>
    <p:sldLayoutId id="2147483651" r:id="rId15"/>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g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2.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5.png"/><Relationship Id="rId2" Type="http://schemas.openxmlformats.org/officeDocument/2006/relationships/image" Target="../media/image23.gi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2.jpe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Ta&#351;&#305;nan/&#304;ZLEME%20D&#214;K&#220;MAN/2011%20Projeler/2011-T-88/2.%20B&#252;t&#231;e/S&#214;ZLE&#350;ME-EK%20B%20B&#220;T&#199;E.xls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Ta&#351;&#305;nan/&#304;ZLEME%20D&#214;K&#220;MAN/2011%20Projeler/2011-T-88/2.%20B&#252;t&#231;e/S&#214;ZLE&#350;ME-EK%20B%20B&#220;T&#199;E.xls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hika.gov.tr/dokuman-merkezi/proje-uygulama-dokumanlar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8.jpeg"/><Relationship Id="rId4" Type="http://schemas.openxmlformats.org/officeDocument/2006/relationships/diagramLayout" Target="../diagrams/layout3.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691680" y="3386609"/>
            <a:ext cx="6264696" cy="461665"/>
          </a:xfrm>
          <a:prstGeom prst="rect">
            <a:avLst/>
          </a:prstGeom>
          <a:noFill/>
        </p:spPr>
        <p:txBody>
          <a:bodyPr wrap="square" rtlCol="0">
            <a:spAutoFit/>
          </a:bodyPr>
          <a:lstStyle/>
          <a:p>
            <a:pPr algn="ctr"/>
            <a:r>
              <a:rPr lang="tr-T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PROJE </a:t>
            </a:r>
            <a:r>
              <a:rPr lang="tr-TR" sz="2400" b="1" dirty="0">
                <a:solidFill>
                  <a:schemeClr val="bg1"/>
                </a:solidFill>
                <a:effectLst>
                  <a:outerShdw blurRad="38100" dist="38100" dir="2700000" algn="tl">
                    <a:srgbClr val="000000">
                      <a:alpha val="43137"/>
                    </a:srgbClr>
                  </a:outerShdw>
                </a:effectLst>
                <a:latin typeface="Arial" pitchFamily="34" charset="0"/>
                <a:cs typeface="Arial" pitchFamily="34" charset="0"/>
              </a:rPr>
              <a:t>UYGULAMA </a:t>
            </a:r>
            <a:r>
              <a:rPr lang="tr-T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EĞİTİMLERİ-1</a:t>
            </a:r>
            <a:endParaRPr lang="tr-TR"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Metin kutusu 3"/>
          <p:cNvSpPr txBox="1"/>
          <p:nvPr/>
        </p:nvSpPr>
        <p:spPr>
          <a:xfrm>
            <a:off x="1918060" y="4581128"/>
            <a:ext cx="5328592" cy="646331"/>
          </a:xfrm>
          <a:prstGeom prst="rect">
            <a:avLst/>
          </a:prstGeom>
          <a:noFill/>
        </p:spPr>
        <p:txBody>
          <a:bodyPr wrap="square" rtlCol="0">
            <a:spAutoFit/>
          </a:bodyPr>
          <a:lstStyle/>
          <a:p>
            <a:pPr algn="ctr"/>
            <a:r>
              <a:rPr lang="tr-TR" b="1" dirty="0">
                <a:solidFill>
                  <a:schemeClr val="bg1"/>
                </a:solidFill>
                <a:effectLst>
                  <a:outerShdw blurRad="38100" dist="38100" dir="2700000" algn="tl">
                    <a:srgbClr val="000000">
                      <a:alpha val="43137"/>
                    </a:srgbClr>
                  </a:outerShdw>
                </a:effectLst>
              </a:rPr>
              <a:t>İZLEME VE DEĞERLENDİRME BİRİMİ</a:t>
            </a:r>
          </a:p>
          <a:p>
            <a:pPr algn="ctr"/>
            <a:endParaRPr lang="tr-TR"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4161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80728"/>
            <a:ext cx="8229600" cy="5400600"/>
          </a:xfrm>
        </p:spPr>
        <p:txBody>
          <a:bodyPr>
            <a:normAutofit lnSpcReduction="10000"/>
          </a:bodyPr>
          <a:lstStyle/>
          <a:p>
            <a:pPr algn="just">
              <a:lnSpc>
                <a:spcPct val="150000"/>
              </a:lnSpc>
              <a:buNone/>
            </a:pPr>
            <a:r>
              <a:rPr lang="tr-TR" sz="2000" dirty="0" smtClean="0">
                <a:latin typeface="Arial" pitchFamily="34" charset="0"/>
                <a:cs typeface="Arial" pitchFamily="34" charset="0"/>
              </a:rPr>
              <a:t>Kurumunuz/Firmanız İle Ajansımız Arasındaki,</a:t>
            </a:r>
          </a:p>
          <a:p>
            <a:pPr algn="just">
              <a:lnSpc>
                <a:spcPct val="150000"/>
              </a:lnSpc>
              <a:buNone/>
            </a:pPr>
            <a:endParaRPr lang="tr-TR" sz="1400" dirty="0" smtClean="0">
              <a:latin typeface="Arial" pitchFamily="34" charset="0"/>
              <a:cs typeface="Arial" pitchFamily="34" charset="0"/>
            </a:endParaRPr>
          </a:p>
          <a:p>
            <a:pPr lvl="1" algn="just">
              <a:lnSpc>
                <a:spcPct val="150000"/>
              </a:lnSpc>
              <a:buBlip>
                <a:blip r:embed="rId2"/>
              </a:buBlip>
            </a:pPr>
            <a:r>
              <a:rPr lang="tr-TR" sz="2000" dirty="0" smtClean="0">
                <a:latin typeface="Arial" pitchFamily="34" charset="0"/>
                <a:cs typeface="Arial" pitchFamily="34" charset="0"/>
              </a:rPr>
              <a:t>  Tarafların Yükümlülükleri,</a:t>
            </a:r>
          </a:p>
          <a:p>
            <a:pPr lvl="1" algn="just">
              <a:lnSpc>
                <a:spcPct val="150000"/>
              </a:lnSpc>
              <a:buBlip>
                <a:blip r:embed="rId2"/>
              </a:buBlip>
            </a:pPr>
            <a:r>
              <a:rPr lang="tr-TR" sz="2000" dirty="0" smtClean="0">
                <a:latin typeface="Arial" pitchFamily="34" charset="0"/>
                <a:cs typeface="Arial" pitchFamily="34" charset="0"/>
              </a:rPr>
              <a:t>  Raporlama, </a:t>
            </a:r>
          </a:p>
          <a:p>
            <a:pPr lvl="1" algn="just">
              <a:lnSpc>
                <a:spcPct val="150000"/>
              </a:lnSpc>
              <a:buBlip>
                <a:blip r:embed="rId2"/>
              </a:buBlip>
            </a:pPr>
            <a:r>
              <a:rPr lang="tr-TR" sz="2000" dirty="0" smtClean="0">
                <a:latin typeface="Arial" pitchFamily="34" charset="0"/>
                <a:cs typeface="Arial" pitchFamily="34" charset="0"/>
              </a:rPr>
              <a:t>  Maliyetlerin Uygunluğu, </a:t>
            </a:r>
          </a:p>
          <a:p>
            <a:pPr lvl="1" algn="just">
              <a:lnSpc>
                <a:spcPct val="150000"/>
              </a:lnSpc>
              <a:buBlip>
                <a:blip r:embed="rId2"/>
              </a:buBlip>
            </a:pPr>
            <a:r>
              <a:rPr lang="tr-TR" sz="2000" dirty="0" smtClean="0">
                <a:latin typeface="Arial" pitchFamily="34" charset="0"/>
                <a:cs typeface="Arial" pitchFamily="34" charset="0"/>
              </a:rPr>
              <a:t>  Muhasebeleştirme, </a:t>
            </a:r>
          </a:p>
          <a:p>
            <a:pPr lvl="1" algn="just">
              <a:lnSpc>
                <a:spcPct val="150000"/>
              </a:lnSpc>
              <a:buBlip>
                <a:blip r:embed="rId2"/>
              </a:buBlip>
            </a:pPr>
            <a:r>
              <a:rPr lang="tr-TR" sz="2000" dirty="0" smtClean="0">
                <a:latin typeface="Arial" pitchFamily="34" charset="0"/>
                <a:cs typeface="Arial" pitchFamily="34" charset="0"/>
              </a:rPr>
              <a:t>  Ödemeler </a:t>
            </a:r>
          </a:p>
          <a:p>
            <a:pPr algn="just">
              <a:lnSpc>
                <a:spcPct val="150000"/>
              </a:lnSpc>
              <a:buNone/>
            </a:pPr>
            <a:r>
              <a:rPr lang="tr-TR" sz="1050" dirty="0">
                <a:latin typeface="Arial" pitchFamily="34" charset="0"/>
                <a:cs typeface="Arial" pitchFamily="34" charset="0"/>
              </a:rPr>
              <a:t>	</a:t>
            </a:r>
            <a:r>
              <a:rPr lang="tr-TR" sz="100" dirty="0" smtClean="0">
                <a:latin typeface="Arial" pitchFamily="34" charset="0"/>
                <a:cs typeface="Arial" pitchFamily="34" charset="0"/>
              </a:rPr>
              <a:t>    </a:t>
            </a:r>
            <a:r>
              <a:rPr lang="tr-TR" sz="1800" dirty="0" smtClean="0">
                <a:latin typeface="Arial" pitchFamily="34" charset="0"/>
                <a:cs typeface="Arial" pitchFamily="34" charset="0"/>
              </a:rPr>
              <a:t>  </a:t>
            </a:r>
          </a:p>
          <a:p>
            <a:pPr algn="just">
              <a:lnSpc>
                <a:spcPct val="150000"/>
              </a:lnSpc>
              <a:buNone/>
            </a:pPr>
            <a:r>
              <a:rPr lang="tr-TR" sz="2000" dirty="0" smtClean="0">
                <a:latin typeface="Arial" pitchFamily="34" charset="0"/>
                <a:cs typeface="Arial" pitchFamily="34" charset="0"/>
              </a:rPr>
              <a:t> 	vb. konuları tanımlayan ana dokümandır. </a:t>
            </a:r>
            <a:r>
              <a:rPr lang="tr-TR" sz="2000" b="1" dirty="0">
                <a:latin typeface="Arial" pitchFamily="34" charset="0"/>
                <a:cs typeface="Arial" pitchFamily="34" charset="0"/>
              </a:rPr>
              <a:t>Sözleşme, Ajans ile </a:t>
            </a:r>
            <a:r>
              <a:rPr lang="tr-TR" sz="2000" b="1" dirty="0" smtClean="0">
                <a:latin typeface="Arial" pitchFamily="34" charset="0"/>
                <a:cs typeface="Arial" pitchFamily="34" charset="0"/>
              </a:rPr>
              <a:t>yazılı mutabakat </a:t>
            </a:r>
            <a:r>
              <a:rPr lang="tr-TR" sz="2000" b="1" dirty="0">
                <a:latin typeface="Arial" pitchFamily="34" charset="0"/>
                <a:cs typeface="Arial" pitchFamily="34" charset="0"/>
              </a:rPr>
              <a:t>olmadan değiştirilemeyecek ve zorunlu olan birçok bölümü ihtiva etmektedir.</a:t>
            </a:r>
          </a:p>
          <a:p>
            <a:pPr algn="just">
              <a:lnSpc>
                <a:spcPct val="150000"/>
              </a:lnSpc>
              <a:buNone/>
            </a:pPr>
            <a:endParaRPr lang="tr-TR" sz="2000" dirty="0" smtClean="0">
              <a:latin typeface="Arial" pitchFamily="34" charset="0"/>
              <a:cs typeface="Arial" pitchFamily="34" charset="0"/>
            </a:endParaRPr>
          </a:p>
          <a:p>
            <a:pPr algn="just">
              <a:lnSpc>
                <a:spcPct val="150000"/>
              </a:lnSpc>
              <a:buNone/>
            </a:pPr>
            <a:endParaRPr lang="tr-TR" sz="2000" dirty="0" smtClean="0">
              <a:latin typeface="Arial" pitchFamily="34" charset="0"/>
              <a:cs typeface="Arial" pitchFamily="34" charset="0"/>
            </a:endParaRPr>
          </a:p>
          <a:p>
            <a:pPr marL="0" indent="0" algn="just">
              <a:lnSpc>
                <a:spcPct val="150000"/>
              </a:lnSpc>
              <a:buNone/>
            </a:pPr>
            <a:endParaRPr lang="tr-TR" sz="2000" b="1" dirty="0">
              <a:latin typeface="Arial" pitchFamily="34" charset="0"/>
              <a:cs typeface="Arial" pitchFamily="34" charset="0"/>
            </a:endParaRPr>
          </a:p>
        </p:txBody>
      </p:sp>
      <p:sp>
        <p:nvSpPr>
          <p:cNvPr id="4" name="1 Başlık"/>
          <p:cNvSpPr>
            <a:spLocks noGrp="1"/>
          </p:cNvSpPr>
          <p:nvPr>
            <p:ph type="title"/>
          </p:nvPr>
        </p:nvSpPr>
        <p:spPr>
          <a:xfrm>
            <a:off x="1763688" y="-12700"/>
            <a:ext cx="6696744" cy="765274"/>
          </a:xfrm>
        </p:spPr>
        <p:txBody>
          <a:bodyPr rtlCol="0">
            <a:normAutofit/>
          </a:bodyPr>
          <a:lstStyle/>
          <a:p>
            <a:pPr eaLnBrk="1" fontAlgn="auto" hangingPunct="1">
              <a:spcAft>
                <a:spcPts val="0"/>
              </a:spcAft>
              <a:defRPr/>
            </a:pPr>
            <a:r>
              <a:rPr lang="tr-TR" sz="2800" dirty="0" smtClean="0">
                <a:ln w="18415" cmpd="sng">
                  <a:solidFill>
                    <a:srgbClr val="FFFFFF"/>
                  </a:solidFill>
                  <a:prstDash val="solid"/>
                </a:ln>
                <a:solidFill>
                  <a:schemeClr val="bg1"/>
                </a:solidFill>
                <a:effectLst>
                  <a:outerShdw blurRad="38100" dist="38100" dir="2700000" algn="tl">
                    <a:srgbClr val="000000">
                      <a:alpha val="43137"/>
                    </a:srgbClr>
                  </a:outerShdw>
                </a:effectLst>
                <a:latin typeface="Arial" pitchFamily="34" charset="0"/>
                <a:cs typeface="Arial" pitchFamily="34" charset="0"/>
              </a:rPr>
              <a:t>Sözleşme</a:t>
            </a:r>
          </a:p>
        </p:txBody>
      </p:sp>
      <p:pic>
        <p:nvPicPr>
          <p:cNvPr id="7" name="Picture 1" descr="C:\Users\zekeriyaay\Desktop\Güdümlü\güdümlü görsel\sözleşme.jpg"/>
          <p:cNvPicPr>
            <a:picLocks noChangeAspect="1" noChangeArrowheads="1"/>
          </p:cNvPicPr>
          <p:nvPr/>
        </p:nvPicPr>
        <p:blipFill rotWithShape="1">
          <a:blip r:embed="rId3">
            <a:extLst>
              <a:ext uri="{28A0092B-C50C-407E-A947-70E740481C1C}">
                <a14:useLocalDpi xmlns:a14="http://schemas.microsoft.com/office/drawing/2010/main" val="0"/>
              </a:ext>
            </a:extLst>
          </a:blip>
          <a:srcRect t="24783"/>
          <a:stretch/>
        </p:blipFill>
        <p:spPr bwMode="auto">
          <a:xfrm>
            <a:off x="4716016" y="1916833"/>
            <a:ext cx="3997504" cy="25665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0785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İçerik Yer Tutucusu"/>
          <p:cNvSpPr>
            <a:spLocks noGrp="1"/>
          </p:cNvSpPr>
          <p:nvPr>
            <p:ph idx="1"/>
          </p:nvPr>
        </p:nvSpPr>
        <p:spPr>
          <a:xfrm>
            <a:off x="539552" y="764704"/>
            <a:ext cx="8147248" cy="5361459"/>
          </a:xfrm>
        </p:spPr>
        <p:txBody>
          <a:bodyPr>
            <a:normAutofit fontScale="85000" lnSpcReduction="10000"/>
          </a:bodyPr>
          <a:lstStyle/>
          <a:p>
            <a:pPr marL="0" indent="0">
              <a:lnSpc>
                <a:spcPct val="150000"/>
              </a:lnSpc>
              <a:buNone/>
            </a:pPr>
            <a:r>
              <a:rPr lang="tr-TR" sz="2400" b="1" u="sng" dirty="0">
                <a:latin typeface="Arial" pitchFamily="34" charset="0"/>
                <a:cs typeface="Arial" pitchFamily="34" charset="0"/>
              </a:rPr>
              <a:t>Sözleşme Ekleri:</a:t>
            </a:r>
          </a:p>
          <a:p>
            <a:pPr lvl="1">
              <a:lnSpc>
                <a:spcPct val="150000"/>
              </a:lnSpc>
              <a:buBlip>
                <a:blip r:embed="rId2"/>
              </a:buBlip>
            </a:pPr>
            <a:r>
              <a:rPr lang="tr-TR" sz="1700" b="1" dirty="0" smtClean="0">
                <a:latin typeface="Arial" pitchFamily="34" charset="0"/>
                <a:cs typeface="Arial" pitchFamily="34" charset="0"/>
              </a:rPr>
              <a:t>Özel Koşullar</a:t>
            </a:r>
          </a:p>
          <a:p>
            <a:pPr lvl="1">
              <a:lnSpc>
                <a:spcPct val="150000"/>
              </a:lnSpc>
              <a:buBlip>
                <a:blip r:embed="rId2"/>
              </a:buBlip>
            </a:pPr>
            <a:r>
              <a:rPr lang="tr-TR" sz="1700" b="1" dirty="0" smtClean="0">
                <a:latin typeface="Arial" pitchFamily="34" charset="0"/>
                <a:cs typeface="Arial" pitchFamily="34" charset="0"/>
              </a:rPr>
              <a:t>Ek I – Proje Tanımı</a:t>
            </a:r>
          </a:p>
          <a:p>
            <a:pPr lvl="1">
              <a:lnSpc>
                <a:spcPct val="150000"/>
              </a:lnSpc>
              <a:buBlip>
                <a:blip r:embed="rId2"/>
              </a:buBlip>
            </a:pPr>
            <a:r>
              <a:rPr lang="tr-TR" sz="1700" b="1" dirty="0" smtClean="0">
                <a:latin typeface="Arial" pitchFamily="34" charset="0"/>
                <a:cs typeface="Arial" pitchFamily="34" charset="0"/>
              </a:rPr>
              <a:t>Ek II – Genel Koşullar</a:t>
            </a:r>
          </a:p>
          <a:p>
            <a:pPr lvl="1">
              <a:lnSpc>
                <a:spcPct val="150000"/>
              </a:lnSpc>
              <a:buBlip>
                <a:blip r:embed="rId2"/>
              </a:buBlip>
            </a:pPr>
            <a:r>
              <a:rPr lang="tr-TR" sz="1700" b="1" dirty="0" smtClean="0">
                <a:latin typeface="Arial" pitchFamily="34" charset="0"/>
                <a:cs typeface="Arial" pitchFamily="34" charset="0"/>
              </a:rPr>
              <a:t>Ek III – Proje Bütçesi</a:t>
            </a:r>
          </a:p>
          <a:p>
            <a:pPr lvl="1">
              <a:lnSpc>
                <a:spcPct val="150000"/>
              </a:lnSpc>
              <a:buBlip>
                <a:blip r:embed="rId2"/>
              </a:buBlip>
            </a:pPr>
            <a:r>
              <a:rPr lang="tr-TR" sz="1700" b="1" dirty="0" smtClean="0">
                <a:latin typeface="Arial" pitchFamily="34" charset="0"/>
                <a:cs typeface="Arial" pitchFamily="34" charset="0"/>
              </a:rPr>
              <a:t>Ek IV – Satın Alma/İhale Kuralları</a:t>
            </a:r>
          </a:p>
          <a:p>
            <a:pPr lvl="1">
              <a:lnSpc>
                <a:spcPct val="150000"/>
              </a:lnSpc>
              <a:buBlip>
                <a:blip r:embed="rId2"/>
              </a:buBlip>
            </a:pPr>
            <a:r>
              <a:rPr lang="tr-TR" sz="1700" b="1" dirty="0" smtClean="0">
                <a:latin typeface="Arial" pitchFamily="34" charset="0"/>
                <a:cs typeface="Arial" pitchFamily="34" charset="0"/>
              </a:rPr>
              <a:t>Ek V – Ödeme Talebi</a:t>
            </a:r>
          </a:p>
          <a:p>
            <a:pPr lvl="1">
              <a:lnSpc>
                <a:spcPct val="150000"/>
              </a:lnSpc>
              <a:buBlip>
                <a:blip r:embed="rId2"/>
              </a:buBlip>
            </a:pPr>
            <a:r>
              <a:rPr lang="tr-TR" sz="1700" b="1" dirty="0" smtClean="0">
                <a:latin typeface="Arial" pitchFamily="34" charset="0"/>
                <a:cs typeface="Arial" pitchFamily="34" charset="0"/>
              </a:rPr>
              <a:t>Ek VI – Mali Kimlik Formu</a:t>
            </a:r>
          </a:p>
          <a:p>
            <a:pPr lvl="1">
              <a:lnSpc>
                <a:spcPct val="150000"/>
              </a:lnSpc>
              <a:buBlip>
                <a:blip r:embed="rId2"/>
              </a:buBlip>
            </a:pPr>
            <a:r>
              <a:rPr lang="tr-TR" sz="1700" b="1" dirty="0">
                <a:latin typeface="Arial" pitchFamily="34" charset="0"/>
                <a:cs typeface="Arial" pitchFamily="34" charset="0"/>
              </a:rPr>
              <a:t>Ek VII – Gerçek veya Tüzel Kişilik Belgesi</a:t>
            </a:r>
          </a:p>
          <a:p>
            <a:pPr lvl="1">
              <a:lnSpc>
                <a:spcPct val="150000"/>
              </a:lnSpc>
              <a:buBlip>
                <a:blip r:embed="rId2"/>
              </a:buBlip>
            </a:pPr>
            <a:r>
              <a:rPr lang="tr-TR" sz="1700" b="1" dirty="0">
                <a:latin typeface="Arial" pitchFamily="34" charset="0"/>
                <a:cs typeface="Arial" pitchFamily="34" charset="0"/>
              </a:rPr>
              <a:t>Ek VIII – Yararlanıcı Beyan Raporu</a:t>
            </a:r>
          </a:p>
          <a:p>
            <a:pPr lvl="1">
              <a:lnSpc>
                <a:spcPct val="150000"/>
              </a:lnSpc>
              <a:buBlip>
                <a:blip r:embed="rId2"/>
              </a:buBlip>
            </a:pPr>
            <a:r>
              <a:rPr lang="tr-TR" sz="1700" b="1" dirty="0">
                <a:latin typeface="Arial" pitchFamily="34" charset="0"/>
                <a:cs typeface="Arial" pitchFamily="34" charset="0"/>
              </a:rPr>
              <a:t>Ek IX – Ara ve Nihai Rapor Formları</a:t>
            </a:r>
          </a:p>
          <a:p>
            <a:pPr lvl="1">
              <a:lnSpc>
                <a:spcPct val="150000"/>
              </a:lnSpc>
              <a:buBlip>
                <a:blip r:embed="rId2"/>
              </a:buBlip>
            </a:pPr>
            <a:r>
              <a:rPr lang="tr-TR" sz="1700" b="1" dirty="0">
                <a:latin typeface="Arial" pitchFamily="34" charset="0"/>
                <a:cs typeface="Arial" pitchFamily="34" charset="0"/>
              </a:rPr>
              <a:t>Ek X – Proje Sonrası Değerlendirme Raporu</a:t>
            </a:r>
          </a:p>
          <a:p>
            <a:pPr lvl="1">
              <a:lnSpc>
                <a:spcPct val="150000"/>
              </a:lnSpc>
              <a:buBlip>
                <a:blip r:embed="rId2"/>
              </a:buBlip>
            </a:pPr>
            <a:r>
              <a:rPr lang="tr-TR" sz="1700" b="1" dirty="0">
                <a:latin typeface="Arial" pitchFamily="34" charset="0"/>
                <a:cs typeface="Arial" pitchFamily="34" charset="0"/>
              </a:rPr>
              <a:t>Ek XI – Harcama Teyidi</a:t>
            </a:r>
          </a:p>
          <a:p>
            <a:pPr lvl="1">
              <a:lnSpc>
                <a:spcPct val="150000"/>
              </a:lnSpc>
              <a:buBlip>
                <a:blip r:embed="rId2"/>
              </a:buBlip>
            </a:pPr>
            <a:r>
              <a:rPr lang="tr-TR" sz="1700" b="1" dirty="0">
                <a:latin typeface="Arial" pitchFamily="34" charset="0"/>
                <a:cs typeface="Arial" pitchFamily="34" charset="0"/>
              </a:rPr>
              <a:t>Ek XII – Mali Kontrol Taahhütnamesi</a:t>
            </a:r>
          </a:p>
          <a:p>
            <a:pPr lvl="1">
              <a:lnSpc>
                <a:spcPct val="150000"/>
              </a:lnSpc>
              <a:buBlip>
                <a:blip r:embed="rId2"/>
              </a:buBlip>
            </a:pPr>
            <a:r>
              <a:rPr lang="tr-TR" sz="1900" b="1" dirty="0">
                <a:latin typeface="Arial" pitchFamily="34" charset="0"/>
                <a:cs typeface="Arial" pitchFamily="34" charset="0"/>
              </a:rPr>
              <a:t>E</a:t>
            </a:r>
            <a:r>
              <a:rPr lang="tr-TR" sz="1600" b="1" dirty="0">
                <a:latin typeface="Arial" pitchFamily="34" charset="0"/>
                <a:cs typeface="Arial" pitchFamily="34" charset="0"/>
              </a:rPr>
              <a:t>k XIII – Teminat </a:t>
            </a:r>
            <a:r>
              <a:rPr lang="tr-TR" sz="1600" b="1" dirty="0" smtClean="0">
                <a:latin typeface="Arial" pitchFamily="34" charset="0"/>
                <a:cs typeface="Arial" pitchFamily="34" charset="0"/>
              </a:rPr>
              <a:t>Belgesi</a:t>
            </a:r>
          </a:p>
        </p:txBody>
      </p:sp>
      <p:pic>
        <p:nvPicPr>
          <p:cNvPr id="5" name="Picture 3" descr="C:\Users\KADİR KURT\Desktop\evrak_dosya_el.jpg"/>
          <p:cNvPicPr>
            <a:picLocks noChangeAspect="1" noChangeArrowheads="1"/>
          </p:cNvPicPr>
          <p:nvPr/>
        </p:nvPicPr>
        <p:blipFill>
          <a:blip r:embed="rId3" cstate="print"/>
          <a:srcRect/>
          <a:stretch>
            <a:fillRect/>
          </a:stretch>
        </p:blipFill>
        <p:spPr bwMode="auto">
          <a:xfrm>
            <a:off x="5580112" y="1606084"/>
            <a:ext cx="2796912" cy="3300968"/>
          </a:xfrm>
          <a:prstGeom prst="rect">
            <a:avLst/>
          </a:prstGeom>
          <a:ln>
            <a:noFill/>
          </a:ln>
          <a:effectLst>
            <a:softEdge rad="112500"/>
          </a:effectLst>
        </p:spPr>
      </p:pic>
      <p:sp>
        <p:nvSpPr>
          <p:cNvPr id="6" name="Dikdörtgen 5"/>
          <p:cNvSpPr/>
          <p:nvPr/>
        </p:nvSpPr>
        <p:spPr>
          <a:xfrm>
            <a:off x="3691012" y="44624"/>
            <a:ext cx="2919389" cy="523220"/>
          </a:xfrm>
          <a:prstGeom prst="rect">
            <a:avLst/>
          </a:prstGeom>
        </p:spPr>
        <p:txBody>
          <a:bodyPr wrap="none">
            <a:spAutoFit/>
          </a:bodyPr>
          <a:lstStyle/>
          <a:p>
            <a:r>
              <a:rPr lang="tr-TR" sz="2800" b="1" dirty="0" smtClean="0">
                <a:solidFill>
                  <a:schemeClr val="bg1"/>
                </a:solidFill>
                <a:latin typeface="Arial" pitchFamily="34" charset="0"/>
                <a:cs typeface="Arial" pitchFamily="34" charset="0"/>
              </a:rPr>
              <a:t>Sözleşme </a:t>
            </a:r>
            <a:r>
              <a:rPr lang="tr-TR" sz="2800" b="1" dirty="0">
                <a:solidFill>
                  <a:schemeClr val="bg1"/>
                </a:solidFill>
                <a:latin typeface="Arial" pitchFamily="34" charset="0"/>
                <a:cs typeface="Arial" pitchFamily="34" charset="0"/>
              </a:rPr>
              <a:t>Ekleri</a:t>
            </a:r>
          </a:p>
        </p:txBody>
      </p:sp>
    </p:spTree>
    <p:extLst>
      <p:ext uri="{BB962C8B-B14F-4D97-AF65-F5344CB8AC3E}">
        <p14:creationId xmlns:p14="http://schemas.microsoft.com/office/powerpoint/2010/main" val="2065958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İçerik Yer Tutucusu"/>
          <p:cNvSpPr>
            <a:spLocks noGrp="1"/>
          </p:cNvSpPr>
          <p:nvPr>
            <p:ph idx="1"/>
          </p:nvPr>
        </p:nvSpPr>
        <p:spPr>
          <a:xfrm>
            <a:off x="323528" y="980728"/>
            <a:ext cx="8496944" cy="5040560"/>
          </a:xfrm>
        </p:spPr>
        <p:txBody>
          <a:bodyPr>
            <a:normAutofit fontScale="85000" lnSpcReduction="10000"/>
          </a:bodyPr>
          <a:lstStyle/>
          <a:p>
            <a:pPr algn="just">
              <a:lnSpc>
                <a:spcPct val="170000"/>
              </a:lnSpc>
              <a:buNone/>
            </a:pPr>
            <a:r>
              <a:rPr lang="tr-TR" sz="2400" dirty="0" smtClean="0">
                <a:latin typeface="Arial" pitchFamily="34" charset="0"/>
                <a:cs typeface="Arial" pitchFamily="34" charset="0"/>
              </a:rPr>
              <a:t>	Yararlanıcılarımızın projelerini</a:t>
            </a:r>
            <a:r>
              <a:rPr lang="tr-TR" sz="2400" dirty="0">
                <a:latin typeface="Arial" pitchFamily="34" charset="0"/>
                <a:cs typeface="Arial" pitchFamily="34" charset="0"/>
              </a:rPr>
              <a:t>, Ajans ile imzaladıkları sözleşme hükümleri doğrultusunda </a:t>
            </a:r>
            <a:r>
              <a:rPr lang="tr-TR" sz="2400" dirty="0" smtClean="0">
                <a:latin typeface="Arial" pitchFamily="34" charset="0"/>
                <a:cs typeface="Arial" pitchFamily="34" charset="0"/>
              </a:rPr>
              <a:t>proje </a:t>
            </a:r>
            <a:r>
              <a:rPr lang="tr-TR" sz="2400" dirty="0">
                <a:latin typeface="Arial" pitchFamily="34" charset="0"/>
                <a:cs typeface="Arial" pitchFamily="34" charset="0"/>
              </a:rPr>
              <a:t>ilk planlandığı </a:t>
            </a:r>
            <a:r>
              <a:rPr lang="tr-TR" sz="2400" dirty="0" smtClean="0">
                <a:latin typeface="Arial" pitchFamily="34" charset="0"/>
                <a:cs typeface="Arial" pitchFamily="34" charset="0"/>
              </a:rPr>
              <a:t>uygulamaları esastır.</a:t>
            </a:r>
            <a:endParaRPr lang="tr-TR" sz="2400" dirty="0">
              <a:latin typeface="Arial" pitchFamily="34" charset="0"/>
              <a:cs typeface="Arial" pitchFamily="34" charset="0"/>
            </a:endParaRPr>
          </a:p>
          <a:p>
            <a:pPr algn="just">
              <a:lnSpc>
                <a:spcPct val="170000"/>
              </a:lnSpc>
              <a:buNone/>
            </a:pPr>
            <a:endParaRPr lang="tr-TR" sz="100" dirty="0">
              <a:latin typeface="Arial" pitchFamily="34" charset="0"/>
              <a:cs typeface="Arial" pitchFamily="34" charset="0"/>
            </a:endParaRPr>
          </a:p>
          <a:p>
            <a:pPr algn="just">
              <a:lnSpc>
                <a:spcPct val="170000"/>
              </a:lnSpc>
              <a:buNone/>
            </a:pPr>
            <a:r>
              <a:rPr lang="tr-TR" sz="2400" dirty="0">
                <a:latin typeface="Arial" pitchFamily="34" charset="0"/>
                <a:cs typeface="Arial" pitchFamily="34" charset="0"/>
              </a:rPr>
              <a:t> 	Ancak sözleşmenin imzalanmasından </a:t>
            </a:r>
            <a:r>
              <a:rPr lang="tr-TR" sz="2400" dirty="0" smtClean="0">
                <a:latin typeface="Arial" pitchFamily="34" charset="0"/>
                <a:cs typeface="Arial" pitchFamily="34" charset="0"/>
              </a:rPr>
              <a:t>sonra;</a:t>
            </a:r>
          </a:p>
          <a:p>
            <a:pPr marL="723900" lvl="2" algn="just">
              <a:lnSpc>
                <a:spcPct val="170000"/>
              </a:lnSpc>
              <a:buBlip>
                <a:blip r:embed="rId2"/>
              </a:buBlip>
            </a:pPr>
            <a:r>
              <a:rPr lang="tr-TR" sz="2300" dirty="0" smtClean="0">
                <a:latin typeface="Arial" pitchFamily="34" charset="0"/>
                <a:cs typeface="Arial" pitchFamily="34" charset="0"/>
              </a:rPr>
              <a:t>  </a:t>
            </a:r>
            <a:r>
              <a:rPr lang="tr-TR" sz="2300" b="1" dirty="0" smtClean="0">
                <a:latin typeface="Arial" pitchFamily="34" charset="0"/>
                <a:cs typeface="Arial" pitchFamily="34" charset="0"/>
              </a:rPr>
              <a:t>Projenin </a:t>
            </a:r>
            <a:r>
              <a:rPr lang="tr-TR" sz="2300" b="1" dirty="0">
                <a:latin typeface="Arial" pitchFamily="34" charset="0"/>
                <a:cs typeface="Arial" pitchFamily="34" charset="0"/>
              </a:rPr>
              <a:t>uygulamasını zorlaştıracak veya </a:t>
            </a:r>
            <a:r>
              <a:rPr lang="tr-TR" sz="2300" b="1" dirty="0" smtClean="0">
                <a:latin typeface="Arial" pitchFamily="34" charset="0"/>
                <a:cs typeface="Arial" pitchFamily="34" charset="0"/>
              </a:rPr>
              <a:t>geciktirecek olaylar,</a:t>
            </a:r>
          </a:p>
          <a:p>
            <a:pPr marL="723900" lvl="2" algn="just">
              <a:lnSpc>
                <a:spcPct val="170000"/>
              </a:lnSpc>
              <a:buBlip>
                <a:blip r:embed="rId2"/>
              </a:buBlip>
            </a:pPr>
            <a:r>
              <a:rPr lang="tr-TR" sz="2300" b="1" dirty="0">
                <a:latin typeface="Arial" pitchFamily="34" charset="0"/>
                <a:cs typeface="Arial" pitchFamily="34" charset="0"/>
              </a:rPr>
              <a:t> </a:t>
            </a:r>
            <a:r>
              <a:rPr lang="tr-TR" sz="2300" b="1" dirty="0" smtClean="0">
                <a:latin typeface="Arial" pitchFamily="34" charset="0"/>
                <a:cs typeface="Arial" pitchFamily="34" charset="0"/>
              </a:rPr>
              <a:t> Önceden </a:t>
            </a:r>
            <a:r>
              <a:rPr lang="tr-TR" sz="2300" b="1" dirty="0">
                <a:latin typeface="Arial" pitchFamily="34" charset="0"/>
                <a:cs typeface="Arial" pitchFamily="34" charset="0"/>
              </a:rPr>
              <a:t>öngörülemeyen ve beklenmeyen </a:t>
            </a:r>
            <a:r>
              <a:rPr lang="tr-TR" sz="2300" b="1" dirty="0" smtClean="0">
                <a:latin typeface="Arial" pitchFamily="34" charset="0"/>
                <a:cs typeface="Arial" pitchFamily="34" charset="0"/>
              </a:rPr>
              <a:t>durum,</a:t>
            </a:r>
          </a:p>
          <a:p>
            <a:pPr marL="723900" lvl="2" algn="just">
              <a:lnSpc>
                <a:spcPct val="170000"/>
              </a:lnSpc>
              <a:buBlip>
                <a:blip r:embed="rId2"/>
              </a:buBlip>
            </a:pPr>
            <a:r>
              <a:rPr lang="tr-TR" sz="2300" b="1" dirty="0" smtClean="0">
                <a:latin typeface="Arial" pitchFamily="34" charset="0"/>
                <a:cs typeface="Arial" pitchFamily="34" charset="0"/>
              </a:rPr>
              <a:t>   Mücbir sebeplerin ortaya çıkması</a:t>
            </a:r>
          </a:p>
          <a:p>
            <a:pPr algn="just">
              <a:lnSpc>
                <a:spcPct val="170000"/>
              </a:lnSpc>
              <a:buNone/>
            </a:pPr>
            <a:r>
              <a:rPr lang="tr-TR" sz="600" dirty="0" smtClean="0">
                <a:latin typeface="Arial" pitchFamily="34" charset="0"/>
                <a:cs typeface="Arial" pitchFamily="34" charset="0"/>
              </a:rPr>
              <a:t> </a:t>
            </a:r>
            <a:r>
              <a:rPr lang="tr-TR" sz="400" dirty="0" smtClean="0">
                <a:latin typeface="Arial" pitchFamily="34" charset="0"/>
                <a:cs typeface="Arial" pitchFamily="34" charset="0"/>
              </a:rPr>
              <a:t>	</a:t>
            </a:r>
          </a:p>
          <a:p>
            <a:pPr algn="just">
              <a:lnSpc>
                <a:spcPct val="170000"/>
              </a:lnSpc>
              <a:buNone/>
            </a:pPr>
            <a:r>
              <a:rPr lang="tr-TR" sz="2400" dirty="0" smtClean="0">
                <a:latin typeface="Arial" pitchFamily="34" charset="0"/>
                <a:cs typeface="Arial" pitchFamily="34" charset="0"/>
              </a:rPr>
              <a:t>	nedeniyle uygulamanın </a:t>
            </a:r>
            <a:r>
              <a:rPr lang="tr-TR" sz="2400" dirty="0">
                <a:latin typeface="Arial" pitchFamily="34" charset="0"/>
                <a:cs typeface="Arial" pitchFamily="34" charset="0"/>
              </a:rPr>
              <a:t>herhangi bir safhasında sözleşmenin </a:t>
            </a:r>
            <a:r>
              <a:rPr lang="tr-TR" sz="2400" dirty="0" smtClean="0">
                <a:latin typeface="Arial" pitchFamily="34" charset="0"/>
                <a:cs typeface="Arial" pitchFamily="34" charset="0"/>
              </a:rPr>
              <a:t>değiştirilmesi zorunluluğu </a:t>
            </a:r>
            <a:r>
              <a:rPr lang="tr-TR" sz="2400" dirty="0">
                <a:latin typeface="Arial" pitchFamily="34" charset="0"/>
                <a:cs typeface="Arial" pitchFamily="34" charset="0"/>
              </a:rPr>
              <a:t>ortaya </a:t>
            </a:r>
            <a:r>
              <a:rPr lang="tr-TR" sz="2400" dirty="0" smtClean="0">
                <a:latin typeface="Arial" pitchFamily="34" charset="0"/>
                <a:cs typeface="Arial" pitchFamily="34" charset="0"/>
              </a:rPr>
              <a:t>çıkabilir.</a:t>
            </a:r>
            <a:endParaRPr lang="tr-TR" sz="2800" dirty="0">
              <a:latin typeface="Arial" pitchFamily="34" charset="0"/>
              <a:cs typeface="Arial" pitchFamily="34" charset="0"/>
            </a:endParaRPr>
          </a:p>
        </p:txBody>
      </p:sp>
      <p:sp>
        <p:nvSpPr>
          <p:cNvPr id="5" name="Dikdörtgen 4"/>
          <p:cNvSpPr/>
          <p:nvPr/>
        </p:nvSpPr>
        <p:spPr>
          <a:xfrm>
            <a:off x="2915816" y="44624"/>
            <a:ext cx="4933707" cy="523220"/>
          </a:xfrm>
          <a:prstGeom prst="rect">
            <a:avLst/>
          </a:prstGeom>
        </p:spPr>
        <p:txBody>
          <a:bodyPr wrap="square">
            <a:spAutoFit/>
          </a:bodyPr>
          <a:lstStyle/>
          <a:p>
            <a:r>
              <a:rPr lang="tr-TR" sz="2800" b="1" dirty="0" smtClean="0">
                <a:solidFill>
                  <a:schemeClr val="bg1"/>
                </a:solidFill>
                <a:latin typeface="Arial" pitchFamily="34" charset="0"/>
                <a:cs typeface="Arial" pitchFamily="34" charset="0"/>
              </a:rPr>
              <a:t>Sözleşme Değişiklikleri</a:t>
            </a:r>
            <a:endParaRPr lang="tr-TR" sz="2800" b="1" dirty="0">
              <a:solidFill>
                <a:schemeClr val="bg1"/>
              </a:solidFill>
              <a:latin typeface="Arial" pitchFamily="34" charset="0"/>
              <a:cs typeface="Arial" pitchFamily="34" charset="0"/>
            </a:endParaRPr>
          </a:p>
        </p:txBody>
      </p:sp>
      <p:pic>
        <p:nvPicPr>
          <p:cNvPr id="2050" name="Picture 2" descr="http://gregsawin.files.wordpress.com/2009/11/teamwork.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40352" y="5620596"/>
            <a:ext cx="1403648" cy="12374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gregsawin.files.wordpress.com/2009/11/teamwork.jp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5655816"/>
            <a:ext cx="1484362" cy="120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412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İçerik Yer Tutucusu"/>
          <p:cNvSpPr>
            <a:spLocks noGrp="1"/>
          </p:cNvSpPr>
          <p:nvPr>
            <p:ph idx="1"/>
          </p:nvPr>
        </p:nvSpPr>
        <p:spPr>
          <a:xfrm>
            <a:off x="323528" y="908720"/>
            <a:ext cx="8640960" cy="5040560"/>
          </a:xfrm>
        </p:spPr>
        <p:txBody>
          <a:bodyPr>
            <a:normAutofit/>
          </a:bodyPr>
          <a:lstStyle/>
          <a:p>
            <a:pPr algn="just">
              <a:lnSpc>
                <a:spcPct val="130000"/>
              </a:lnSpc>
              <a:buNone/>
            </a:pPr>
            <a:r>
              <a:rPr lang="tr-TR" sz="2000" dirty="0" smtClean="0">
                <a:latin typeface="Arial" pitchFamily="34" charset="0"/>
                <a:cs typeface="Arial" pitchFamily="34" charset="0"/>
              </a:rPr>
              <a:t>	</a:t>
            </a:r>
            <a:r>
              <a:rPr lang="tr-TR" sz="1900" dirty="0">
                <a:latin typeface="Arial" pitchFamily="34" charset="0"/>
                <a:cs typeface="Arial" pitchFamily="34" charset="0"/>
              </a:rPr>
              <a:t>Sözleşme, bildirim mektubu veya zeyilname olmak üzere iki yolla değiştirilebilir. Bu iki tür değişiklik için farklı usuller takip </a:t>
            </a:r>
            <a:r>
              <a:rPr lang="tr-TR" sz="1900" dirty="0" smtClean="0">
                <a:latin typeface="Arial" pitchFamily="34" charset="0"/>
                <a:cs typeface="Arial" pitchFamily="34" charset="0"/>
              </a:rPr>
              <a:t>edilmelidir;</a:t>
            </a:r>
          </a:p>
          <a:p>
            <a:pPr algn="just">
              <a:lnSpc>
                <a:spcPct val="130000"/>
              </a:lnSpc>
              <a:buNone/>
            </a:pPr>
            <a:endParaRPr lang="tr-TR" sz="700" dirty="0">
              <a:latin typeface="Arial" pitchFamily="34" charset="0"/>
              <a:cs typeface="Arial" pitchFamily="34" charset="0"/>
            </a:endParaRPr>
          </a:p>
          <a:p>
            <a:pPr lvl="2" algn="just">
              <a:lnSpc>
                <a:spcPct val="130000"/>
              </a:lnSpc>
              <a:buNone/>
            </a:pPr>
            <a:r>
              <a:rPr lang="tr-TR" sz="1900" b="1" dirty="0" smtClean="0">
                <a:latin typeface="Arial" pitchFamily="34" charset="0"/>
                <a:cs typeface="Arial" pitchFamily="34" charset="0"/>
              </a:rPr>
              <a:t>1- </a:t>
            </a:r>
            <a:r>
              <a:rPr lang="tr-TR" sz="1800" b="1" u="sng" dirty="0" smtClean="0">
                <a:latin typeface="Arial" pitchFamily="34" charset="0"/>
                <a:cs typeface="Arial" pitchFamily="34" charset="0"/>
              </a:rPr>
              <a:t>Küçük Değişiklikler</a:t>
            </a:r>
            <a:r>
              <a:rPr lang="tr-TR" sz="1800" b="1" dirty="0" smtClean="0">
                <a:latin typeface="Arial" pitchFamily="34" charset="0"/>
                <a:cs typeface="Arial" pitchFamily="34" charset="0"/>
              </a:rPr>
              <a:t>: </a:t>
            </a:r>
            <a:r>
              <a:rPr lang="tr-TR" sz="1800" dirty="0" smtClean="0">
                <a:latin typeface="Arial" pitchFamily="34" charset="0"/>
                <a:cs typeface="Arial" pitchFamily="34" charset="0"/>
              </a:rPr>
              <a:t>Bildirim Mektubu ile yapılır.</a:t>
            </a:r>
          </a:p>
          <a:p>
            <a:pPr lvl="2" algn="just">
              <a:lnSpc>
                <a:spcPct val="130000"/>
              </a:lnSpc>
              <a:buNone/>
            </a:pPr>
            <a:r>
              <a:rPr lang="tr-TR" sz="1800" b="1" dirty="0" smtClean="0">
                <a:latin typeface="Arial" pitchFamily="34" charset="0"/>
                <a:cs typeface="Arial" pitchFamily="34" charset="0"/>
              </a:rPr>
              <a:t>2- </a:t>
            </a:r>
            <a:r>
              <a:rPr lang="tr-TR" sz="1800" b="1" u="sng" dirty="0" smtClean="0">
                <a:latin typeface="Arial" pitchFamily="34" charset="0"/>
                <a:cs typeface="Arial" pitchFamily="34" charset="0"/>
              </a:rPr>
              <a:t>Büyük Değişiklikler</a:t>
            </a:r>
            <a:r>
              <a:rPr lang="tr-TR" sz="1800" b="1" dirty="0" smtClean="0">
                <a:latin typeface="Arial" pitchFamily="34" charset="0"/>
                <a:cs typeface="Arial" pitchFamily="34" charset="0"/>
              </a:rPr>
              <a:t>: </a:t>
            </a:r>
            <a:r>
              <a:rPr lang="tr-TR" sz="1800" dirty="0" smtClean="0">
                <a:latin typeface="Arial" pitchFamily="34" charset="0"/>
                <a:cs typeface="Arial" pitchFamily="34" charset="0"/>
              </a:rPr>
              <a:t>Zeyilname Talebi ile gerçekleştirilir</a:t>
            </a:r>
            <a:r>
              <a:rPr lang="tr-TR" sz="1900" dirty="0" smtClean="0">
                <a:latin typeface="Arial" pitchFamily="34" charset="0"/>
                <a:cs typeface="Arial" pitchFamily="34" charset="0"/>
              </a:rPr>
              <a:t>.</a:t>
            </a:r>
          </a:p>
          <a:p>
            <a:pPr lvl="1" algn="just">
              <a:lnSpc>
                <a:spcPct val="130000"/>
              </a:lnSpc>
              <a:buNone/>
            </a:pPr>
            <a:endParaRPr lang="tr-TR" sz="1200" dirty="0" smtClean="0">
              <a:latin typeface="Arial" pitchFamily="34" charset="0"/>
              <a:cs typeface="Arial" pitchFamily="34" charset="0"/>
            </a:endParaRPr>
          </a:p>
          <a:p>
            <a:pPr algn="just">
              <a:lnSpc>
                <a:spcPct val="130000"/>
              </a:lnSpc>
              <a:buNone/>
            </a:pPr>
            <a:r>
              <a:rPr lang="tr-TR" sz="1900" b="1" dirty="0" smtClean="0">
                <a:latin typeface="Arial" pitchFamily="34" charset="0"/>
                <a:cs typeface="Arial" pitchFamily="34" charset="0"/>
              </a:rPr>
              <a:t>	Her durumda yapılacak değişiklik taleplerinde;</a:t>
            </a:r>
          </a:p>
          <a:p>
            <a:pPr lvl="2" algn="just">
              <a:lnSpc>
                <a:spcPct val="130000"/>
              </a:lnSpc>
              <a:buBlip>
                <a:blip r:embed="rId2"/>
              </a:buBlip>
            </a:pPr>
            <a:r>
              <a:rPr lang="tr-TR" sz="1800" dirty="0" smtClean="0">
                <a:latin typeface="Arial" pitchFamily="34" charset="0"/>
                <a:cs typeface="Arial" pitchFamily="34" charset="0"/>
              </a:rPr>
              <a:t>  Gerekçesi olmayan yada yetersiz bulunan, </a:t>
            </a:r>
          </a:p>
          <a:p>
            <a:pPr lvl="2" algn="just">
              <a:lnSpc>
                <a:spcPct val="130000"/>
              </a:lnSpc>
              <a:buBlip>
                <a:blip r:embed="rId2"/>
              </a:buBlip>
            </a:pPr>
            <a:r>
              <a:rPr lang="tr-TR" sz="1800" dirty="0" smtClean="0">
                <a:latin typeface="Arial" pitchFamily="34" charset="0"/>
                <a:cs typeface="Arial" pitchFamily="34" charset="0"/>
              </a:rPr>
              <a:t>  Projenin </a:t>
            </a:r>
            <a:r>
              <a:rPr lang="tr-TR" sz="1800" dirty="0">
                <a:latin typeface="Arial" pitchFamily="34" charset="0"/>
                <a:cs typeface="Arial" pitchFamily="34" charset="0"/>
              </a:rPr>
              <a:t>genel amacını değiştiren, </a:t>
            </a:r>
          </a:p>
          <a:p>
            <a:pPr lvl="2" algn="just">
              <a:lnSpc>
                <a:spcPct val="130000"/>
              </a:lnSpc>
              <a:buBlip>
                <a:blip r:embed="rId2"/>
              </a:buBlip>
            </a:pPr>
            <a:r>
              <a:rPr lang="tr-TR" sz="1800" dirty="0" smtClean="0">
                <a:latin typeface="Arial" pitchFamily="34" charset="0"/>
                <a:cs typeface="Arial" pitchFamily="34" charset="0"/>
              </a:rPr>
              <a:t>  Eşit </a:t>
            </a:r>
            <a:r>
              <a:rPr lang="tr-TR" sz="1800" dirty="0">
                <a:latin typeface="Arial" pitchFamily="34" charset="0"/>
                <a:cs typeface="Arial" pitchFamily="34" charset="0"/>
              </a:rPr>
              <a:t>muamele  ilkesine aykırı düşen,</a:t>
            </a:r>
          </a:p>
          <a:p>
            <a:pPr lvl="2" algn="just">
              <a:lnSpc>
                <a:spcPct val="130000"/>
              </a:lnSpc>
              <a:buBlip>
                <a:blip r:embed="rId2"/>
              </a:buBlip>
            </a:pPr>
            <a:r>
              <a:rPr lang="tr-TR" sz="1800" dirty="0" smtClean="0">
                <a:latin typeface="Arial" pitchFamily="34" charset="0"/>
                <a:cs typeface="Arial" pitchFamily="34" charset="0"/>
              </a:rPr>
              <a:t>  Yetersiz ya da dayanaksız olan</a:t>
            </a:r>
          </a:p>
          <a:p>
            <a:pPr lvl="2" algn="just">
              <a:lnSpc>
                <a:spcPct val="130000"/>
              </a:lnSpc>
              <a:buBlip>
                <a:blip r:embed="rId2"/>
              </a:buBlip>
            </a:pPr>
            <a:r>
              <a:rPr lang="tr-TR" sz="1800" dirty="0" smtClean="0">
                <a:latin typeface="Arial" pitchFamily="34" charset="0"/>
                <a:cs typeface="Arial" pitchFamily="34" charset="0"/>
              </a:rPr>
              <a:t>  Geriye dönük yapılan işlemleri kapsayan sözleşme değişiklik  talepleri Ajans tarafından reddedilir.</a:t>
            </a:r>
          </a:p>
          <a:p>
            <a:pPr lvl="2" algn="just">
              <a:lnSpc>
                <a:spcPct val="170000"/>
              </a:lnSpc>
              <a:buNone/>
            </a:pPr>
            <a:endParaRPr lang="tr-TR" sz="1800" dirty="0">
              <a:latin typeface="Arial" pitchFamily="34" charset="0"/>
              <a:cs typeface="Arial" pitchFamily="34" charset="0"/>
            </a:endParaRPr>
          </a:p>
          <a:p>
            <a:pPr lvl="2" algn="just">
              <a:lnSpc>
                <a:spcPct val="170000"/>
              </a:lnSpc>
              <a:buNone/>
            </a:pPr>
            <a:endParaRPr lang="tr-TR" sz="1800" dirty="0" smtClean="0">
              <a:latin typeface="Arial" pitchFamily="34" charset="0"/>
              <a:cs typeface="Arial" pitchFamily="34" charset="0"/>
            </a:endParaRPr>
          </a:p>
        </p:txBody>
      </p:sp>
      <p:sp>
        <p:nvSpPr>
          <p:cNvPr id="5" name="Dikdörtgen 4"/>
          <p:cNvSpPr/>
          <p:nvPr/>
        </p:nvSpPr>
        <p:spPr>
          <a:xfrm>
            <a:off x="2915816" y="44624"/>
            <a:ext cx="4933707" cy="523220"/>
          </a:xfrm>
          <a:prstGeom prst="rect">
            <a:avLst/>
          </a:prstGeom>
        </p:spPr>
        <p:txBody>
          <a:bodyPr wrap="square">
            <a:spAutoFit/>
          </a:bodyPr>
          <a:lstStyle/>
          <a:p>
            <a:r>
              <a:rPr lang="tr-TR" sz="2800" b="1" dirty="0" smtClean="0">
                <a:solidFill>
                  <a:schemeClr val="bg1"/>
                </a:solidFill>
                <a:latin typeface="Arial" pitchFamily="34" charset="0"/>
                <a:cs typeface="Arial" pitchFamily="34" charset="0"/>
              </a:rPr>
              <a:t>Sözleşme Değişiklikleri</a:t>
            </a:r>
            <a:endParaRPr lang="tr-TR" sz="2800" b="1" dirty="0">
              <a:solidFill>
                <a:schemeClr val="bg1"/>
              </a:solidFill>
              <a:latin typeface="Arial" pitchFamily="34" charset="0"/>
              <a:cs typeface="Arial" pitchFamily="34" charset="0"/>
            </a:endParaRPr>
          </a:p>
        </p:txBody>
      </p:sp>
      <p:pic>
        <p:nvPicPr>
          <p:cNvPr id="2050" name="Picture 2" descr="http://gregsawin.files.wordpress.com/2009/11/teamwork.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40352" y="5620596"/>
            <a:ext cx="1403648" cy="12374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gregsawin.files.wordpress.com/2009/11/teamwork.jp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5655816"/>
            <a:ext cx="1484362" cy="1202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ADİR KURT\Desktop\Stop.png"/>
          <p:cNvPicPr>
            <a:picLocks noChangeAspect="1" noChangeArrowheads="1"/>
          </p:cNvPicPr>
          <p:nvPr/>
        </p:nvPicPr>
        <p:blipFill>
          <a:blip r:embed="rId7" cstate="print"/>
          <a:srcRect/>
          <a:stretch>
            <a:fillRect/>
          </a:stretch>
        </p:blipFill>
        <p:spPr bwMode="auto">
          <a:xfrm>
            <a:off x="6948264" y="3429000"/>
            <a:ext cx="1493912" cy="1493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6163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71400"/>
            <a:ext cx="7869560" cy="1143000"/>
          </a:xfrm>
        </p:spPr>
        <p:txBody>
          <a:bodyPr>
            <a:normAutofit/>
          </a:bodyPr>
          <a:lstStyle/>
          <a:p>
            <a:r>
              <a:rPr lang="tr-T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Küçük Değişiklikler – Bildirim Mektubu</a:t>
            </a:r>
            <a:endParaRPr lang="tr-TR"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İçerik Yer Tutucusu 2"/>
          <p:cNvSpPr>
            <a:spLocks noGrp="1"/>
          </p:cNvSpPr>
          <p:nvPr>
            <p:ph idx="1"/>
          </p:nvPr>
        </p:nvSpPr>
        <p:spPr>
          <a:xfrm>
            <a:off x="179512" y="836712"/>
            <a:ext cx="8784976" cy="5472608"/>
          </a:xfrm>
        </p:spPr>
        <p:txBody>
          <a:bodyPr>
            <a:normAutofit fontScale="92500" lnSpcReduction="10000"/>
          </a:bodyPr>
          <a:lstStyle/>
          <a:p>
            <a:pPr marL="0" indent="0">
              <a:buNone/>
            </a:pPr>
            <a:r>
              <a:rPr lang="tr-TR" sz="2000" b="1" dirty="0">
                <a:latin typeface="Arial" pitchFamily="34" charset="0"/>
                <a:cs typeface="Arial" pitchFamily="34" charset="0"/>
              </a:rPr>
              <a:t>Hangi hallerde Bildirim Mektubu sunulabilir</a:t>
            </a:r>
            <a:r>
              <a:rPr lang="tr-TR" sz="2000" b="1" dirty="0" smtClean="0">
                <a:latin typeface="Arial" pitchFamily="34" charset="0"/>
                <a:cs typeface="Arial" pitchFamily="34" charset="0"/>
              </a:rPr>
              <a:t>?</a:t>
            </a:r>
          </a:p>
          <a:p>
            <a:pPr marL="0" indent="0">
              <a:buNone/>
            </a:pPr>
            <a:endParaRPr lang="tr-TR" sz="1000" b="1" dirty="0">
              <a:latin typeface="Arial" pitchFamily="34" charset="0"/>
              <a:cs typeface="Arial" pitchFamily="34" charset="0"/>
            </a:endParaRPr>
          </a:p>
          <a:p>
            <a:pPr algn="just">
              <a:buNone/>
            </a:pPr>
            <a:r>
              <a:rPr lang="tr-TR" sz="1800" dirty="0" smtClean="0">
                <a:latin typeface="Arial" pitchFamily="34" charset="0"/>
                <a:cs typeface="Arial" pitchFamily="34" charset="0"/>
              </a:rPr>
              <a:t>Projenin </a:t>
            </a:r>
            <a:r>
              <a:rPr lang="tr-TR" sz="1800" dirty="0">
                <a:latin typeface="Arial" pitchFamily="34" charset="0"/>
                <a:cs typeface="Arial" pitchFamily="34" charset="0"/>
              </a:rPr>
              <a:t>temel amacını etkilemeyen;</a:t>
            </a:r>
          </a:p>
          <a:p>
            <a:pPr marL="615950" lvl="1" algn="just">
              <a:lnSpc>
                <a:spcPct val="140000"/>
              </a:lnSpc>
              <a:buBlip>
                <a:blip r:embed="rId2"/>
              </a:buBlip>
            </a:pPr>
            <a:r>
              <a:rPr lang="tr-TR" sz="1700" dirty="0" smtClean="0">
                <a:latin typeface="Arial" pitchFamily="34" charset="0"/>
                <a:cs typeface="Arial" pitchFamily="34" charset="0"/>
              </a:rPr>
              <a:t> Faaliyetlerde </a:t>
            </a:r>
            <a:r>
              <a:rPr lang="tr-TR" sz="1700" b="1" dirty="0">
                <a:latin typeface="Arial" pitchFamily="34" charset="0"/>
                <a:cs typeface="Arial" pitchFamily="34" charset="0"/>
              </a:rPr>
              <a:t>bütçe ile ilgisi olmayan </a:t>
            </a:r>
            <a:r>
              <a:rPr lang="tr-TR" sz="1700" dirty="0">
                <a:latin typeface="Arial" pitchFamily="34" charset="0"/>
                <a:cs typeface="Arial" pitchFamily="34" charset="0"/>
              </a:rPr>
              <a:t>küçük değişikliklerde,</a:t>
            </a:r>
          </a:p>
          <a:p>
            <a:pPr marL="615950" lvl="1" algn="just">
              <a:lnSpc>
                <a:spcPct val="140000"/>
              </a:lnSpc>
              <a:buBlip>
                <a:blip r:embed="rId2"/>
              </a:buBlip>
            </a:pPr>
            <a:r>
              <a:rPr lang="tr-TR" sz="1700" dirty="0" smtClean="0">
                <a:latin typeface="Arial" pitchFamily="34" charset="0"/>
                <a:cs typeface="Arial" pitchFamily="34" charset="0"/>
              </a:rPr>
              <a:t> Bütçede </a:t>
            </a:r>
            <a:r>
              <a:rPr lang="tr-TR" sz="1700" b="1" dirty="0">
                <a:latin typeface="Arial" pitchFamily="34" charset="0"/>
                <a:cs typeface="Arial" pitchFamily="34" charset="0"/>
              </a:rPr>
              <a:t>aynı başlık altındaki </a:t>
            </a:r>
            <a:r>
              <a:rPr lang="tr-TR" sz="1700" dirty="0">
                <a:latin typeface="Arial" pitchFamily="34" charset="0"/>
                <a:cs typeface="Arial" pitchFamily="34" charset="0"/>
              </a:rPr>
              <a:t>farklı kalemler arasında mali transferlerde,</a:t>
            </a:r>
          </a:p>
          <a:p>
            <a:pPr marL="615950" lvl="1" algn="just">
              <a:lnSpc>
                <a:spcPct val="140000"/>
              </a:lnSpc>
              <a:buBlip>
                <a:blip r:embed="rId2"/>
              </a:buBlip>
            </a:pPr>
            <a:r>
              <a:rPr lang="tr-TR" sz="1700" dirty="0" smtClean="0">
                <a:latin typeface="Arial" pitchFamily="34" charset="0"/>
                <a:cs typeface="Arial" pitchFamily="34" charset="0"/>
              </a:rPr>
              <a:t> Ana </a:t>
            </a:r>
            <a:r>
              <a:rPr lang="tr-TR" sz="1700" dirty="0">
                <a:latin typeface="Arial" pitchFamily="34" charset="0"/>
                <a:cs typeface="Arial" pitchFamily="34" charset="0"/>
              </a:rPr>
              <a:t>bütçe başlıkları arasındaki transferlerin, her bir bütçe başlığının başlangıçtaki (ya da zeyilname ile düzenlenmiş halindeki) </a:t>
            </a:r>
            <a:r>
              <a:rPr lang="tr-TR" sz="1700" b="1" dirty="0">
                <a:latin typeface="Arial" pitchFamily="34" charset="0"/>
                <a:cs typeface="Arial" pitchFamily="34" charset="0"/>
              </a:rPr>
              <a:t>uygun maliyetlerinin yüzde 15’i veya altında</a:t>
            </a:r>
            <a:r>
              <a:rPr lang="tr-TR" sz="1700" dirty="0">
                <a:latin typeface="Arial" pitchFamily="34" charset="0"/>
                <a:cs typeface="Arial" pitchFamily="34" charset="0"/>
              </a:rPr>
              <a:t> olduğu değişikliklerde </a:t>
            </a:r>
            <a:r>
              <a:rPr lang="tr-TR" sz="1700" dirty="0" smtClean="0">
                <a:latin typeface="Arial" pitchFamily="34" charset="0"/>
                <a:cs typeface="Arial" pitchFamily="34" charset="0"/>
              </a:rPr>
              <a:t>(İdari Maliyetler hariç).</a:t>
            </a:r>
          </a:p>
          <a:p>
            <a:pPr marL="615950" lvl="1" algn="just">
              <a:lnSpc>
                <a:spcPct val="140000"/>
              </a:lnSpc>
              <a:buBlip>
                <a:blip r:embed="rId2"/>
              </a:buBlip>
            </a:pPr>
            <a:r>
              <a:rPr lang="tr-TR" sz="1700" dirty="0" smtClean="0">
                <a:latin typeface="Arial" pitchFamily="34" charset="0"/>
                <a:cs typeface="Arial" pitchFamily="34" charset="0"/>
              </a:rPr>
              <a:t>  Proje </a:t>
            </a:r>
            <a:r>
              <a:rPr lang="tr-TR" sz="1700" dirty="0">
                <a:latin typeface="Arial" pitchFamily="34" charset="0"/>
                <a:cs typeface="Arial" pitchFamily="34" charset="0"/>
              </a:rPr>
              <a:t>koordinatörü ile uzman veya eğiticilerin değişikliği,</a:t>
            </a:r>
          </a:p>
          <a:p>
            <a:pPr marL="615950" lvl="1" algn="just">
              <a:lnSpc>
                <a:spcPct val="140000"/>
              </a:lnSpc>
              <a:buBlip>
                <a:blip r:embed="rId2"/>
              </a:buBlip>
            </a:pPr>
            <a:r>
              <a:rPr lang="tr-TR" sz="1700" dirty="0" smtClean="0">
                <a:latin typeface="Arial" pitchFamily="34" charset="0"/>
                <a:cs typeface="Arial" pitchFamily="34" charset="0"/>
              </a:rPr>
              <a:t>  Banka </a:t>
            </a:r>
            <a:r>
              <a:rPr lang="tr-TR" sz="1700" dirty="0">
                <a:latin typeface="Arial" pitchFamily="34" charset="0"/>
                <a:cs typeface="Arial" pitchFamily="34" charset="0"/>
              </a:rPr>
              <a:t>hesabı değişikliği,</a:t>
            </a:r>
          </a:p>
          <a:p>
            <a:pPr marL="615950" lvl="1" algn="just">
              <a:lnSpc>
                <a:spcPct val="140000"/>
              </a:lnSpc>
              <a:buBlip>
                <a:blip r:embed="rId2"/>
              </a:buBlip>
            </a:pPr>
            <a:r>
              <a:rPr lang="tr-TR" sz="1700" dirty="0" smtClean="0">
                <a:latin typeface="Arial" pitchFamily="34" charset="0"/>
                <a:cs typeface="Arial" pitchFamily="34" charset="0"/>
              </a:rPr>
              <a:t>  Adres </a:t>
            </a:r>
            <a:r>
              <a:rPr lang="tr-TR" sz="1700" dirty="0">
                <a:latin typeface="Arial" pitchFamily="34" charset="0"/>
                <a:cs typeface="Arial" pitchFamily="34" charset="0"/>
              </a:rPr>
              <a:t>değişikliği ve telefon numarası değişikliği,</a:t>
            </a:r>
          </a:p>
          <a:p>
            <a:pPr marL="615950" lvl="1" algn="just">
              <a:lnSpc>
                <a:spcPct val="140000"/>
              </a:lnSpc>
              <a:buBlip>
                <a:blip r:embed="rId2"/>
              </a:buBlip>
            </a:pPr>
            <a:r>
              <a:rPr lang="tr-TR" sz="1700" dirty="0" smtClean="0">
                <a:latin typeface="Arial" pitchFamily="34" charset="0"/>
                <a:cs typeface="Arial" pitchFamily="34" charset="0"/>
              </a:rPr>
              <a:t>  Belirli </a:t>
            </a:r>
            <a:r>
              <a:rPr lang="tr-TR" sz="1700" dirty="0">
                <a:latin typeface="Arial" pitchFamily="34" charset="0"/>
                <a:cs typeface="Arial" pitchFamily="34" charset="0"/>
              </a:rPr>
              <a:t>bir bütçe kalemine ayrılan miktarı değiştirmeyen ekipman sayısı ve birim fiyat değişiklikleri,</a:t>
            </a:r>
          </a:p>
          <a:p>
            <a:pPr marL="615950" lvl="1" algn="just">
              <a:lnSpc>
                <a:spcPct val="140000"/>
              </a:lnSpc>
              <a:buBlip>
                <a:blip r:embed="rId2"/>
              </a:buBlip>
            </a:pPr>
            <a:r>
              <a:rPr lang="tr-TR" sz="1700" dirty="0" smtClean="0">
                <a:latin typeface="Arial" pitchFamily="34" charset="0"/>
                <a:cs typeface="Arial" pitchFamily="34" charset="0"/>
              </a:rPr>
              <a:t>  Ekipman </a:t>
            </a:r>
            <a:r>
              <a:rPr lang="tr-TR" sz="1700" dirty="0">
                <a:latin typeface="Arial" pitchFamily="34" charset="0"/>
                <a:cs typeface="Arial" pitchFamily="34" charset="0"/>
              </a:rPr>
              <a:t>modelinin yeni teknolojiler paralelinde değiştirilmesi (aynı amaca hizmet </a:t>
            </a:r>
            <a:r>
              <a:rPr lang="tr-TR" sz="1700" dirty="0" smtClean="0">
                <a:latin typeface="Arial" pitchFamily="34" charset="0"/>
                <a:cs typeface="Arial" pitchFamily="34" charset="0"/>
              </a:rPr>
              <a:t>etmek  koşuluyla</a:t>
            </a:r>
            <a:r>
              <a:rPr lang="tr-TR" sz="1700" dirty="0">
                <a:latin typeface="Arial" pitchFamily="34" charset="0"/>
                <a:cs typeface="Arial" pitchFamily="34" charset="0"/>
              </a:rPr>
              <a:t>),</a:t>
            </a:r>
          </a:p>
          <a:p>
            <a:pPr marL="615950" lvl="1" algn="just">
              <a:lnSpc>
                <a:spcPct val="140000"/>
              </a:lnSpc>
              <a:buBlip>
                <a:blip r:embed="rId2"/>
              </a:buBlip>
            </a:pPr>
            <a:r>
              <a:rPr lang="tr-TR" sz="1700" dirty="0" smtClean="0">
                <a:latin typeface="Arial" pitchFamily="34" charset="0"/>
                <a:cs typeface="Arial" pitchFamily="34" charset="0"/>
              </a:rPr>
              <a:t>  Proje </a:t>
            </a:r>
            <a:r>
              <a:rPr lang="tr-TR" sz="1700" dirty="0">
                <a:latin typeface="Arial" pitchFamily="34" charset="0"/>
                <a:cs typeface="Arial" pitchFamily="34" charset="0"/>
              </a:rPr>
              <a:t>denetçisi değişikliği</a:t>
            </a:r>
          </a:p>
          <a:p>
            <a:pPr marL="717550" lvl="1" algn="just">
              <a:lnSpc>
                <a:spcPct val="150000"/>
              </a:lnSpc>
            </a:pPr>
            <a:endParaRPr lang="tr-TR" sz="1800" dirty="0">
              <a:latin typeface="Arial" pitchFamily="34" charset="0"/>
              <a:cs typeface="Arial" pitchFamily="34" charset="0"/>
            </a:endParaRPr>
          </a:p>
          <a:p>
            <a:endParaRPr lang="tr-TR" sz="2400" dirty="0">
              <a:latin typeface="Arial" pitchFamily="34" charset="0"/>
              <a:cs typeface="Arial" pitchFamily="34" charset="0"/>
            </a:endParaRPr>
          </a:p>
        </p:txBody>
      </p:sp>
    </p:spTree>
    <p:extLst>
      <p:ext uri="{BB962C8B-B14F-4D97-AF65-F5344CB8AC3E}">
        <p14:creationId xmlns:p14="http://schemas.microsoft.com/office/powerpoint/2010/main" val="554230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İçerik Yer Tutucusu"/>
          <p:cNvSpPr>
            <a:spLocks noGrp="1"/>
          </p:cNvSpPr>
          <p:nvPr>
            <p:ph idx="1"/>
          </p:nvPr>
        </p:nvSpPr>
        <p:spPr>
          <a:xfrm>
            <a:off x="467544" y="1687313"/>
            <a:ext cx="8286808" cy="4597401"/>
          </a:xfrm>
        </p:spPr>
        <p:txBody>
          <a:bodyPr>
            <a:normAutofit/>
          </a:bodyPr>
          <a:lstStyle/>
          <a:p>
            <a:pPr>
              <a:buNone/>
            </a:pPr>
            <a:r>
              <a:rPr lang="tr-TR" sz="2000" b="1" dirty="0" smtClean="0">
                <a:latin typeface="Arial" pitchFamily="34" charset="0"/>
                <a:cs typeface="Arial" pitchFamily="34" charset="0"/>
              </a:rPr>
              <a:t>Örnek-1: </a:t>
            </a:r>
          </a:p>
          <a:p>
            <a:pPr algn="just">
              <a:lnSpc>
                <a:spcPct val="150000"/>
              </a:lnSpc>
              <a:buNone/>
            </a:pPr>
            <a:r>
              <a:rPr lang="tr-TR" sz="2000" dirty="0" smtClean="0">
                <a:latin typeface="Arial" pitchFamily="34" charset="0"/>
                <a:cs typeface="Arial" pitchFamily="34" charset="0"/>
              </a:rPr>
              <a:t>	</a:t>
            </a:r>
            <a:r>
              <a:rPr lang="tr-TR" sz="1800" b="1" dirty="0" smtClean="0">
                <a:latin typeface="Arial" pitchFamily="34" charset="0"/>
                <a:cs typeface="Arial" pitchFamily="34" charset="0"/>
                <a:hlinkClick r:id="rId2" action="ppaction://hlinkfile"/>
              </a:rPr>
              <a:t>Bütçede</a:t>
            </a:r>
            <a:r>
              <a:rPr lang="tr-TR" sz="1800" b="1" dirty="0" smtClean="0">
                <a:latin typeface="Arial" pitchFamily="34" charset="0"/>
                <a:cs typeface="Arial" pitchFamily="34" charset="0"/>
              </a:rPr>
              <a:t> </a:t>
            </a:r>
            <a:r>
              <a:rPr lang="tr-TR" sz="1800" dirty="0" smtClean="0">
                <a:latin typeface="Arial" pitchFamily="34" charset="0"/>
                <a:cs typeface="Arial" pitchFamily="34" charset="0"/>
              </a:rPr>
              <a:t>“</a:t>
            </a:r>
            <a:r>
              <a:rPr lang="tr-TR" sz="1800" b="1" dirty="0" smtClean="0">
                <a:latin typeface="Arial" pitchFamily="34" charset="0"/>
                <a:cs typeface="Arial" pitchFamily="34" charset="0"/>
              </a:rPr>
              <a:t>3.Ekipman ve Malzeme</a:t>
            </a:r>
            <a:r>
              <a:rPr lang="tr-TR" sz="1800" dirty="0" smtClean="0">
                <a:latin typeface="Arial" pitchFamily="34" charset="0"/>
                <a:cs typeface="Arial" pitchFamily="34" charset="0"/>
              </a:rPr>
              <a:t>” başlığı altında A faaliyetinde oluşan bütçe artırımı yine aynı başlık altında bulunan B faaliyetinde meydana gelen bütçe aşımında kullanılabilmektedir.</a:t>
            </a:r>
          </a:p>
          <a:p>
            <a:pPr algn="just"/>
            <a:endParaRPr lang="tr-TR" sz="1800" dirty="0" smtClean="0">
              <a:latin typeface="Arial" pitchFamily="34" charset="0"/>
              <a:cs typeface="Arial" pitchFamily="34" charset="0"/>
            </a:endParaRPr>
          </a:p>
          <a:p>
            <a:endParaRPr lang="tr-TR" sz="2800" dirty="0" smtClean="0">
              <a:latin typeface="Arial" pitchFamily="34" charset="0"/>
              <a:cs typeface="Arial" pitchFamily="34" charset="0"/>
            </a:endParaRPr>
          </a:p>
          <a:p>
            <a:pPr>
              <a:buNone/>
            </a:pPr>
            <a:endParaRPr lang="tr-TR" sz="2000" dirty="0">
              <a:latin typeface="Arial" pitchFamily="34" charset="0"/>
              <a:cs typeface="Arial" pitchFamily="34" charset="0"/>
            </a:endParaRPr>
          </a:p>
        </p:txBody>
      </p:sp>
      <p:graphicFrame>
        <p:nvGraphicFramePr>
          <p:cNvPr id="6" name="5 Tablo"/>
          <p:cNvGraphicFramePr>
            <a:graphicFrameLocks noGrp="1"/>
          </p:cNvGraphicFramePr>
          <p:nvPr>
            <p:extLst>
              <p:ext uri="{D42A27DB-BD31-4B8C-83A1-F6EECF244321}">
                <p14:modId xmlns:p14="http://schemas.microsoft.com/office/powerpoint/2010/main" val="2714356856"/>
              </p:ext>
            </p:extLst>
          </p:nvPr>
        </p:nvGraphicFramePr>
        <p:xfrm>
          <a:off x="899592" y="3717032"/>
          <a:ext cx="7056788" cy="2012805"/>
        </p:xfrm>
        <a:graphic>
          <a:graphicData uri="http://schemas.openxmlformats.org/drawingml/2006/table">
            <a:tbl>
              <a:tblPr firstRow="1" bandRow="1">
                <a:tableStyleId>{5C22544A-7EE6-4342-B048-85BDC9FD1C3A}</a:tableStyleId>
              </a:tblPr>
              <a:tblGrid>
                <a:gridCol w="1764197"/>
                <a:gridCol w="1764197"/>
                <a:gridCol w="1764197"/>
                <a:gridCol w="1764197"/>
              </a:tblGrid>
              <a:tr h="425898">
                <a:tc gridSpan="4">
                  <a:txBody>
                    <a:bodyPr/>
                    <a:lstStyle/>
                    <a:p>
                      <a:r>
                        <a:rPr lang="tr-TR" sz="1400" b="1" baseline="0" dirty="0" smtClean="0">
                          <a:latin typeface="Arial" pitchFamily="34" charset="0"/>
                          <a:cs typeface="Arial" pitchFamily="34" charset="0"/>
                        </a:rPr>
                        <a:t>3. Ekipman ve Malzeme</a:t>
                      </a:r>
                      <a:endParaRPr lang="tr-TR" sz="1400" b="1" dirty="0">
                        <a:latin typeface="Arial" pitchFamily="34" charset="0"/>
                        <a:cs typeface="Arial" pitchFamily="34" charset="0"/>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735111">
                <a:tc>
                  <a:txBody>
                    <a:bodyPr/>
                    <a:lstStyle/>
                    <a:p>
                      <a:pPr algn="ctr"/>
                      <a:r>
                        <a:rPr lang="tr-TR" sz="1400" b="1" dirty="0" smtClean="0">
                          <a:latin typeface="Arial" pitchFamily="34" charset="0"/>
                          <a:cs typeface="Arial" pitchFamily="34" charset="0"/>
                        </a:rPr>
                        <a:t>Giderler</a:t>
                      </a:r>
                    </a:p>
                  </a:txBody>
                  <a:tcPr anchor="ctr"/>
                </a:tc>
                <a:tc>
                  <a:txBody>
                    <a:bodyPr/>
                    <a:lstStyle/>
                    <a:p>
                      <a:pPr algn="ctr"/>
                      <a:r>
                        <a:rPr lang="tr-TR" sz="1400" b="1" dirty="0" smtClean="0">
                          <a:latin typeface="Arial" pitchFamily="34" charset="0"/>
                          <a:cs typeface="Arial" pitchFamily="34" charset="0"/>
                        </a:rPr>
                        <a:t>Proje Toplam</a:t>
                      </a:r>
                      <a:r>
                        <a:rPr lang="tr-TR" sz="1400" b="1" baseline="0" dirty="0" smtClean="0">
                          <a:latin typeface="Arial" pitchFamily="34" charset="0"/>
                          <a:cs typeface="Arial" pitchFamily="34" charset="0"/>
                        </a:rPr>
                        <a:t> Maliyeti (TL)</a:t>
                      </a:r>
                      <a:endParaRPr lang="tr-TR" sz="1400" b="1" dirty="0">
                        <a:latin typeface="Arial" pitchFamily="34" charset="0"/>
                        <a:cs typeface="Arial" pitchFamily="34" charset="0"/>
                      </a:endParaRPr>
                    </a:p>
                  </a:txBody>
                  <a:tcPr anchor="ctr"/>
                </a:tc>
                <a:tc>
                  <a:txBody>
                    <a:bodyPr/>
                    <a:lstStyle/>
                    <a:p>
                      <a:pPr algn="ctr"/>
                      <a:r>
                        <a:rPr lang="tr-TR" sz="1400" b="1" dirty="0" smtClean="0">
                          <a:latin typeface="Arial" pitchFamily="34" charset="0"/>
                          <a:cs typeface="Arial" pitchFamily="34" charset="0"/>
                        </a:rPr>
                        <a:t>Gerçekleşen</a:t>
                      </a:r>
                      <a:r>
                        <a:rPr lang="tr-TR" sz="1400" b="1" baseline="0" dirty="0" smtClean="0">
                          <a:latin typeface="Arial" pitchFamily="34" charset="0"/>
                          <a:cs typeface="Arial" pitchFamily="34" charset="0"/>
                        </a:rPr>
                        <a:t> Harcama (TL)</a:t>
                      </a:r>
                      <a:endParaRPr lang="tr-TR" sz="1400" b="1" dirty="0">
                        <a:latin typeface="Arial" pitchFamily="34" charset="0"/>
                        <a:cs typeface="Arial" pitchFamily="34" charset="0"/>
                      </a:endParaRPr>
                    </a:p>
                  </a:txBody>
                  <a:tcPr anchor="ctr"/>
                </a:tc>
                <a:tc>
                  <a:txBody>
                    <a:bodyPr/>
                    <a:lstStyle/>
                    <a:p>
                      <a:pPr algn="ctr"/>
                      <a:r>
                        <a:rPr lang="tr-TR" sz="1400" b="1" dirty="0" smtClean="0">
                          <a:latin typeface="Arial" pitchFamily="34" charset="0"/>
                          <a:cs typeface="Arial" pitchFamily="34" charset="0"/>
                        </a:rPr>
                        <a:t>Aktarılan Tutar </a:t>
                      </a:r>
                      <a:r>
                        <a:rPr lang="tr-TR" sz="1400" b="1" baseline="0" dirty="0" smtClean="0">
                          <a:latin typeface="Arial" pitchFamily="34" charset="0"/>
                          <a:cs typeface="Arial" pitchFamily="34" charset="0"/>
                        </a:rPr>
                        <a:t>(TL)</a:t>
                      </a:r>
                      <a:endParaRPr lang="tr-TR" sz="1400" b="1" dirty="0">
                        <a:latin typeface="Arial" pitchFamily="34" charset="0"/>
                        <a:cs typeface="Arial" pitchFamily="34" charset="0"/>
                      </a:endParaRPr>
                    </a:p>
                  </a:txBody>
                  <a:tcPr anchor="ctr"/>
                </a:tc>
              </a:tr>
              <a:tr h="425898">
                <a:tc>
                  <a:txBody>
                    <a:bodyPr/>
                    <a:lstStyle/>
                    <a:p>
                      <a:pPr algn="ctr"/>
                      <a:r>
                        <a:rPr lang="tr-TR" sz="1400" b="1" dirty="0" smtClean="0">
                          <a:latin typeface="Arial" pitchFamily="34" charset="0"/>
                          <a:cs typeface="Arial" pitchFamily="34" charset="0"/>
                        </a:rPr>
                        <a:t>3.2-   A </a:t>
                      </a:r>
                    </a:p>
                  </a:txBody>
                  <a:tcPr anchor="ctr"/>
                </a:tc>
                <a:tc>
                  <a:txBody>
                    <a:bodyPr/>
                    <a:lstStyle/>
                    <a:p>
                      <a:pPr algn="ctr"/>
                      <a:r>
                        <a:rPr lang="tr-TR" sz="1400" b="0" dirty="0" smtClean="0">
                          <a:latin typeface="Arial" pitchFamily="34" charset="0"/>
                          <a:cs typeface="Arial" pitchFamily="34" charset="0"/>
                        </a:rPr>
                        <a:t>6.000</a:t>
                      </a:r>
                      <a:endParaRPr lang="tr-TR" sz="1400" b="0" dirty="0">
                        <a:latin typeface="Arial" pitchFamily="34" charset="0"/>
                        <a:cs typeface="Arial" pitchFamily="34" charset="0"/>
                      </a:endParaRPr>
                    </a:p>
                  </a:txBody>
                  <a:tcPr anchor="ctr"/>
                </a:tc>
                <a:tc>
                  <a:txBody>
                    <a:bodyPr/>
                    <a:lstStyle/>
                    <a:p>
                      <a:pPr algn="ctr"/>
                      <a:r>
                        <a:rPr lang="tr-TR" sz="1400" b="0" dirty="0" smtClean="0">
                          <a:latin typeface="Arial" pitchFamily="34" charset="0"/>
                          <a:cs typeface="Arial" pitchFamily="34" charset="0"/>
                        </a:rPr>
                        <a:t>3.000</a:t>
                      </a:r>
                    </a:p>
                  </a:txBody>
                  <a:tcPr anchor="ctr"/>
                </a:tc>
                <a:tc rowSpan="2">
                  <a:txBody>
                    <a:bodyPr/>
                    <a:lstStyle/>
                    <a:p>
                      <a:pPr algn="ctr"/>
                      <a:r>
                        <a:rPr lang="tr-TR" sz="1400" b="1" dirty="0" smtClean="0">
                          <a:latin typeface="Arial" pitchFamily="34" charset="0"/>
                          <a:cs typeface="Arial" pitchFamily="34" charset="0"/>
                        </a:rPr>
                        <a:t>2.500</a:t>
                      </a:r>
                      <a:endParaRPr lang="tr-TR" sz="1400" b="1" dirty="0">
                        <a:latin typeface="Arial" pitchFamily="34" charset="0"/>
                        <a:cs typeface="Arial" pitchFamily="34" charset="0"/>
                      </a:endParaRPr>
                    </a:p>
                  </a:txBody>
                  <a:tcPr anchor="ctr"/>
                </a:tc>
              </a:tr>
              <a:tr h="425898">
                <a:tc>
                  <a:txBody>
                    <a:bodyPr/>
                    <a:lstStyle/>
                    <a:p>
                      <a:pPr algn="ctr"/>
                      <a:r>
                        <a:rPr lang="tr-TR" sz="1400" b="1" dirty="0" smtClean="0">
                          <a:latin typeface="Arial" pitchFamily="34" charset="0"/>
                          <a:cs typeface="Arial" pitchFamily="34" charset="0"/>
                        </a:rPr>
                        <a:t>3.3-   B</a:t>
                      </a:r>
                      <a:endParaRPr lang="tr-TR" sz="1400" b="1" dirty="0">
                        <a:latin typeface="Arial" pitchFamily="34" charset="0"/>
                        <a:cs typeface="Arial" pitchFamily="34" charset="0"/>
                      </a:endParaRPr>
                    </a:p>
                  </a:txBody>
                  <a:tcPr anchor="ctr"/>
                </a:tc>
                <a:tc>
                  <a:txBody>
                    <a:bodyPr/>
                    <a:lstStyle/>
                    <a:p>
                      <a:pPr algn="ctr"/>
                      <a:r>
                        <a:rPr lang="tr-TR" sz="1400" b="0" dirty="0" smtClean="0">
                          <a:latin typeface="Arial" pitchFamily="34" charset="0"/>
                          <a:cs typeface="Arial" pitchFamily="34" charset="0"/>
                        </a:rPr>
                        <a:t>2.000</a:t>
                      </a:r>
                      <a:endParaRPr lang="tr-TR" sz="1400" b="0" dirty="0">
                        <a:latin typeface="Arial" pitchFamily="34" charset="0"/>
                        <a:cs typeface="Arial" pitchFamily="34" charset="0"/>
                      </a:endParaRPr>
                    </a:p>
                  </a:txBody>
                  <a:tcPr anchor="ctr"/>
                </a:tc>
                <a:tc>
                  <a:txBody>
                    <a:bodyPr/>
                    <a:lstStyle/>
                    <a:p>
                      <a:pPr algn="ctr"/>
                      <a:r>
                        <a:rPr lang="tr-TR" sz="1400" b="0" dirty="0" smtClean="0">
                          <a:latin typeface="Arial" pitchFamily="34" charset="0"/>
                          <a:cs typeface="Arial" pitchFamily="34" charset="0"/>
                        </a:rPr>
                        <a:t>4.500</a:t>
                      </a:r>
                      <a:endParaRPr lang="tr-TR" sz="1400" b="0" dirty="0">
                        <a:latin typeface="Arial" pitchFamily="34" charset="0"/>
                        <a:cs typeface="Arial" pitchFamily="34" charset="0"/>
                      </a:endParaRPr>
                    </a:p>
                  </a:txBody>
                  <a:tcPr anchor="ctr"/>
                </a:tc>
                <a:tc vMerge="1">
                  <a:txBody>
                    <a:bodyPr/>
                    <a:lstStyle/>
                    <a:p>
                      <a:pPr algn="ctr"/>
                      <a:endParaRPr lang="tr-TR" dirty="0"/>
                    </a:p>
                  </a:txBody>
                  <a:tcPr/>
                </a:tc>
              </a:tr>
            </a:tbl>
          </a:graphicData>
        </a:graphic>
      </p:graphicFrame>
      <p:sp>
        <p:nvSpPr>
          <p:cNvPr id="16" name="Başlık 1"/>
          <p:cNvSpPr>
            <a:spLocks noGrp="1"/>
          </p:cNvSpPr>
          <p:nvPr>
            <p:ph type="title"/>
          </p:nvPr>
        </p:nvSpPr>
        <p:spPr>
          <a:xfrm>
            <a:off x="899592" y="-171400"/>
            <a:ext cx="7869560" cy="1143000"/>
          </a:xfrm>
        </p:spPr>
        <p:txBody>
          <a:bodyPr>
            <a:normAutofit/>
          </a:bodyPr>
          <a:lstStyle/>
          <a:p>
            <a:r>
              <a:rPr lang="tr-T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Küçük Değişiklikler – Bildirim Mektubu</a:t>
            </a:r>
            <a:endParaRPr lang="tr-TR"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6 Bükülü Ok"/>
          <p:cNvSpPr/>
          <p:nvPr/>
        </p:nvSpPr>
        <p:spPr>
          <a:xfrm rot="8903477">
            <a:off x="6246168" y="5131308"/>
            <a:ext cx="297830" cy="430383"/>
          </a:xfrm>
          <a:prstGeom prst="ben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8" name="Picture 2" descr="http://www.ahi-ka.org.tr/tp-images/Image/dfd2013banner.jpg"/>
          <p:cNvPicPr>
            <a:picLocks noChangeAspect="1" noChangeArrowheads="1"/>
          </p:cNvPicPr>
          <p:nvPr/>
        </p:nvPicPr>
        <p:blipFill rotWithShape="1">
          <a:blip r:embed="rId3">
            <a:extLst>
              <a:ext uri="{28A0092B-C50C-407E-A947-70E740481C1C}">
                <a14:useLocalDpi xmlns:a14="http://schemas.microsoft.com/office/drawing/2010/main" val="0"/>
              </a:ext>
            </a:extLst>
          </a:blip>
          <a:srcRect l="2163" t="9442" r="50000" b="7454"/>
          <a:stretch/>
        </p:blipFill>
        <p:spPr bwMode="auto">
          <a:xfrm>
            <a:off x="5260229" y="692696"/>
            <a:ext cx="3883771" cy="113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3002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İçerik Yer Tutucusu"/>
          <p:cNvSpPr>
            <a:spLocks noGrp="1"/>
          </p:cNvSpPr>
          <p:nvPr>
            <p:ph idx="1"/>
          </p:nvPr>
        </p:nvSpPr>
        <p:spPr>
          <a:xfrm>
            <a:off x="467544" y="1628800"/>
            <a:ext cx="8286808" cy="4597401"/>
          </a:xfrm>
        </p:spPr>
        <p:txBody>
          <a:bodyPr>
            <a:normAutofit/>
          </a:bodyPr>
          <a:lstStyle/>
          <a:p>
            <a:pPr>
              <a:buNone/>
            </a:pPr>
            <a:r>
              <a:rPr lang="tr-TR" sz="2000" b="1" dirty="0" smtClean="0">
                <a:latin typeface="Arial" pitchFamily="34" charset="0"/>
                <a:cs typeface="Arial" pitchFamily="34" charset="0"/>
              </a:rPr>
              <a:t>Örnek-2: </a:t>
            </a:r>
          </a:p>
          <a:p>
            <a:pPr algn="just">
              <a:lnSpc>
                <a:spcPct val="150000"/>
              </a:lnSpc>
              <a:buNone/>
            </a:pPr>
            <a:r>
              <a:rPr lang="tr-TR" sz="2000" dirty="0" smtClean="0">
                <a:latin typeface="Arial" pitchFamily="34" charset="0"/>
                <a:cs typeface="Arial" pitchFamily="34" charset="0"/>
              </a:rPr>
              <a:t>	</a:t>
            </a:r>
            <a:r>
              <a:rPr lang="tr-TR" sz="1800" b="1" dirty="0">
                <a:latin typeface="Arial" pitchFamily="34" charset="0"/>
                <a:cs typeface="Arial" pitchFamily="34" charset="0"/>
                <a:hlinkClick r:id="rId3" action="ppaction://hlinkfile"/>
              </a:rPr>
              <a:t>Bütçede</a:t>
            </a:r>
            <a:r>
              <a:rPr lang="tr-TR" sz="1800" dirty="0">
                <a:latin typeface="Arial" pitchFamily="34" charset="0"/>
                <a:cs typeface="Arial" pitchFamily="34" charset="0"/>
              </a:rPr>
              <a:t> “</a:t>
            </a:r>
            <a:r>
              <a:rPr lang="tr-TR" sz="1800" b="1" dirty="0">
                <a:latin typeface="Arial" pitchFamily="34" charset="0"/>
                <a:cs typeface="Arial" pitchFamily="34" charset="0"/>
              </a:rPr>
              <a:t>1.İnsan Kaynakları</a:t>
            </a:r>
            <a:r>
              <a:rPr lang="tr-TR" sz="1800" dirty="0" smtClean="0">
                <a:latin typeface="Arial" pitchFamily="34" charset="0"/>
                <a:cs typeface="Arial" pitchFamily="34" charset="0"/>
              </a:rPr>
              <a:t>”</a:t>
            </a:r>
            <a:r>
              <a:rPr lang="tr-TR" sz="1800" dirty="0">
                <a:latin typeface="Arial" pitchFamily="34" charset="0"/>
                <a:cs typeface="Arial" pitchFamily="34" charset="0"/>
              </a:rPr>
              <a:t> </a:t>
            </a:r>
            <a:r>
              <a:rPr lang="tr-TR" sz="1800" dirty="0" smtClean="0">
                <a:latin typeface="Arial" pitchFamily="34" charset="0"/>
                <a:cs typeface="Arial" pitchFamily="34" charset="0"/>
              </a:rPr>
              <a:t>başlığından “</a:t>
            </a:r>
            <a:r>
              <a:rPr lang="tr-TR" sz="1800" b="1" dirty="0">
                <a:latin typeface="Arial" pitchFamily="34" charset="0"/>
                <a:cs typeface="Arial" pitchFamily="34" charset="0"/>
              </a:rPr>
              <a:t>3.Malzeme ve Ekipman</a:t>
            </a:r>
            <a:r>
              <a:rPr lang="tr-TR" sz="1800" dirty="0">
                <a:latin typeface="Arial" pitchFamily="34" charset="0"/>
                <a:cs typeface="Arial" pitchFamily="34" charset="0"/>
              </a:rPr>
              <a:t>” başlığına</a:t>
            </a:r>
            <a:r>
              <a:rPr lang="tr-TR" sz="1800" dirty="0" smtClean="0">
                <a:latin typeface="Arial" pitchFamily="34" charset="0"/>
                <a:cs typeface="Arial" pitchFamily="34" charset="0"/>
              </a:rPr>
              <a:t> aktarılacak tutar her iki </a:t>
            </a:r>
            <a:r>
              <a:rPr lang="tr-TR" sz="1800" dirty="0">
                <a:latin typeface="Arial" pitchFamily="34" charset="0"/>
                <a:cs typeface="Arial" pitchFamily="34" charset="0"/>
              </a:rPr>
              <a:t>başlığın toplam </a:t>
            </a:r>
            <a:r>
              <a:rPr lang="tr-TR" sz="1800" dirty="0" smtClean="0">
                <a:latin typeface="Arial" pitchFamily="34" charset="0"/>
                <a:cs typeface="Arial" pitchFamily="34" charset="0"/>
              </a:rPr>
              <a:t>tutarının </a:t>
            </a:r>
            <a:r>
              <a:rPr lang="tr-TR" sz="1800" dirty="0">
                <a:latin typeface="Arial" pitchFamily="34" charset="0"/>
                <a:cs typeface="Arial" pitchFamily="34" charset="0"/>
              </a:rPr>
              <a:t>%15’inden </a:t>
            </a:r>
            <a:r>
              <a:rPr lang="tr-TR" sz="1800" dirty="0" smtClean="0">
                <a:latin typeface="Arial" pitchFamily="34" charset="0"/>
                <a:cs typeface="Arial" pitchFamily="34" charset="0"/>
              </a:rPr>
              <a:t>fazla </a:t>
            </a:r>
            <a:r>
              <a:rPr lang="tr-TR" sz="1800" dirty="0">
                <a:latin typeface="Arial" pitchFamily="34" charset="0"/>
                <a:cs typeface="Arial" pitchFamily="34" charset="0"/>
              </a:rPr>
              <a:t>olduğu için </a:t>
            </a:r>
            <a:r>
              <a:rPr lang="tr-TR" sz="1800" dirty="0" smtClean="0">
                <a:latin typeface="Arial" pitchFamily="34" charset="0"/>
                <a:cs typeface="Arial" pitchFamily="34" charset="0"/>
              </a:rPr>
              <a:t>Bildirim Mektubu ile transfer </a:t>
            </a:r>
            <a:r>
              <a:rPr lang="tr-TR" sz="1800" b="1" u="sng" dirty="0" smtClean="0">
                <a:latin typeface="Arial" pitchFamily="34" charset="0"/>
                <a:cs typeface="Arial" pitchFamily="34" charset="0"/>
              </a:rPr>
              <a:t>edilememektedir</a:t>
            </a:r>
            <a:r>
              <a:rPr lang="tr-TR" sz="1800" b="1" u="sng" dirty="0">
                <a:latin typeface="Arial" pitchFamily="34" charset="0"/>
                <a:cs typeface="Arial" pitchFamily="34" charset="0"/>
              </a:rPr>
              <a:t>.</a:t>
            </a:r>
          </a:p>
          <a:p>
            <a:pPr algn="just"/>
            <a:endParaRPr lang="tr-TR" sz="1800" dirty="0" smtClean="0">
              <a:latin typeface="Arial" pitchFamily="34" charset="0"/>
              <a:cs typeface="Arial" pitchFamily="34" charset="0"/>
            </a:endParaRPr>
          </a:p>
          <a:p>
            <a:endParaRPr lang="tr-TR" sz="2800" dirty="0" smtClean="0">
              <a:latin typeface="Arial" pitchFamily="34" charset="0"/>
              <a:cs typeface="Arial" pitchFamily="34" charset="0"/>
            </a:endParaRPr>
          </a:p>
          <a:p>
            <a:pPr>
              <a:buNone/>
            </a:pPr>
            <a:endParaRPr lang="tr-TR" sz="2000" dirty="0">
              <a:latin typeface="Arial" pitchFamily="34" charset="0"/>
              <a:cs typeface="Arial" pitchFamily="34" charset="0"/>
            </a:endParaRPr>
          </a:p>
        </p:txBody>
      </p:sp>
      <p:graphicFrame>
        <p:nvGraphicFramePr>
          <p:cNvPr id="6" name="5 Tablo"/>
          <p:cNvGraphicFramePr>
            <a:graphicFrameLocks noGrp="1"/>
          </p:cNvGraphicFramePr>
          <p:nvPr>
            <p:extLst>
              <p:ext uri="{D42A27DB-BD31-4B8C-83A1-F6EECF244321}">
                <p14:modId xmlns:p14="http://schemas.microsoft.com/office/powerpoint/2010/main" val="4115050859"/>
              </p:ext>
            </p:extLst>
          </p:nvPr>
        </p:nvGraphicFramePr>
        <p:xfrm>
          <a:off x="683568" y="3645024"/>
          <a:ext cx="7776864" cy="2228296"/>
        </p:xfrm>
        <a:graphic>
          <a:graphicData uri="http://schemas.openxmlformats.org/drawingml/2006/table">
            <a:tbl>
              <a:tblPr firstRow="1" bandRow="1">
                <a:tableStyleId>{21E4AEA4-8DFA-4A89-87EB-49C32662AFE0}</a:tableStyleId>
              </a:tblPr>
              <a:tblGrid>
                <a:gridCol w="1944216"/>
                <a:gridCol w="1944216"/>
                <a:gridCol w="1944216"/>
                <a:gridCol w="1944216"/>
              </a:tblGrid>
              <a:tr h="502080">
                <a:tc gridSpan="4">
                  <a:txBody>
                    <a:bodyPr/>
                    <a:lstStyle/>
                    <a:p>
                      <a:r>
                        <a:rPr lang="tr-TR" sz="1600" b="1" baseline="0" dirty="0" smtClean="0">
                          <a:effectLst>
                            <a:outerShdw blurRad="38100" dist="38100" dir="2700000" algn="tl">
                              <a:srgbClr val="000000">
                                <a:alpha val="43137"/>
                              </a:srgbClr>
                            </a:outerShdw>
                          </a:effectLst>
                          <a:latin typeface="Arial" pitchFamily="34" charset="0"/>
                          <a:cs typeface="Arial" pitchFamily="34" charset="0"/>
                        </a:rPr>
                        <a:t>Bütçe</a:t>
                      </a:r>
                      <a:endParaRPr lang="tr-TR" sz="1600" b="1" dirty="0">
                        <a:effectLst>
                          <a:outerShdw blurRad="38100" dist="38100" dir="2700000" algn="tl">
                            <a:srgbClr val="000000">
                              <a:alpha val="43137"/>
                            </a:srgbClr>
                          </a:outerShdw>
                        </a:effectLst>
                        <a:latin typeface="Arial" pitchFamily="34" charset="0"/>
                        <a:cs typeface="Arial" pitchFamily="34" charset="0"/>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722056">
                <a:tc>
                  <a:txBody>
                    <a:bodyPr/>
                    <a:lstStyle/>
                    <a:p>
                      <a:pPr algn="ctr"/>
                      <a:r>
                        <a:rPr lang="tr-TR" sz="1400" b="1" dirty="0" smtClean="0">
                          <a:latin typeface="Arial" pitchFamily="34" charset="0"/>
                          <a:cs typeface="Arial" pitchFamily="34" charset="0"/>
                        </a:rPr>
                        <a:t>Giderler</a:t>
                      </a:r>
                    </a:p>
                  </a:txBody>
                  <a:tcPr anchor="ctr"/>
                </a:tc>
                <a:tc>
                  <a:txBody>
                    <a:bodyPr/>
                    <a:lstStyle/>
                    <a:p>
                      <a:pPr algn="ctr"/>
                      <a:r>
                        <a:rPr lang="tr-TR" sz="1400" b="1" dirty="0" smtClean="0">
                          <a:latin typeface="Arial" pitchFamily="34" charset="0"/>
                          <a:cs typeface="Arial" pitchFamily="34" charset="0"/>
                        </a:rPr>
                        <a:t>Proje Toplam</a:t>
                      </a:r>
                      <a:r>
                        <a:rPr lang="tr-TR" sz="1400" b="1" baseline="0" dirty="0" smtClean="0">
                          <a:latin typeface="Arial" pitchFamily="34" charset="0"/>
                          <a:cs typeface="Arial" pitchFamily="34" charset="0"/>
                        </a:rPr>
                        <a:t> Maliyeti (TL)</a:t>
                      </a:r>
                      <a:endParaRPr lang="tr-TR" sz="1400" b="1" dirty="0">
                        <a:latin typeface="Arial" pitchFamily="34" charset="0"/>
                        <a:cs typeface="Arial" pitchFamily="34" charset="0"/>
                      </a:endParaRPr>
                    </a:p>
                  </a:txBody>
                  <a:tcPr anchor="ctr"/>
                </a:tc>
                <a:tc>
                  <a:txBody>
                    <a:bodyPr/>
                    <a:lstStyle/>
                    <a:p>
                      <a:pPr algn="ctr"/>
                      <a:r>
                        <a:rPr lang="tr-TR" sz="1400" b="1" dirty="0" smtClean="0">
                          <a:latin typeface="Arial" pitchFamily="34" charset="0"/>
                          <a:cs typeface="Arial" pitchFamily="34" charset="0"/>
                        </a:rPr>
                        <a:t>Gerçekleşen</a:t>
                      </a:r>
                      <a:r>
                        <a:rPr lang="tr-TR" sz="1400" b="1" baseline="0" dirty="0" smtClean="0">
                          <a:latin typeface="Arial" pitchFamily="34" charset="0"/>
                          <a:cs typeface="Arial" pitchFamily="34" charset="0"/>
                        </a:rPr>
                        <a:t> Harcama (TL)</a:t>
                      </a:r>
                      <a:endParaRPr lang="tr-TR" sz="1400" b="1" dirty="0">
                        <a:latin typeface="Arial" pitchFamily="34" charset="0"/>
                        <a:cs typeface="Arial" pitchFamily="34" charset="0"/>
                      </a:endParaRPr>
                    </a:p>
                  </a:txBody>
                  <a:tcPr anchor="ctr"/>
                </a:tc>
                <a:tc>
                  <a:txBody>
                    <a:bodyPr/>
                    <a:lstStyle/>
                    <a:p>
                      <a:pPr algn="ctr"/>
                      <a:r>
                        <a:rPr lang="tr-TR" sz="1400" b="1" dirty="0" smtClean="0">
                          <a:latin typeface="Arial" pitchFamily="34" charset="0"/>
                          <a:cs typeface="Arial" pitchFamily="34" charset="0"/>
                        </a:rPr>
                        <a:t>Aktarılan Tutar </a:t>
                      </a:r>
                      <a:r>
                        <a:rPr lang="tr-TR" sz="1400" b="1" baseline="0" dirty="0" smtClean="0">
                          <a:latin typeface="Arial" pitchFamily="34" charset="0"/>
                          <a:cs typeface="Arial" pitchFamily="34" charset="0"/>
                        </a:rPr>
                        <a:t>(TL)</a:t>
                      </a:r>
                      <a:endParaRPr lang="tr-TR" sz="1400" b="1" dirty="0">
                        <a:latin typeface="Arial" pitchFamily="34" charset="0"/>
                        <a:cs typeface="Arial" pitchFamily="34" charset="0"/>
                      </a:endParaRPr>
                    </a:p>
                  </a:txBody>
                  <a:tcPr anchor="ctr"/>
                </a:tc>
              </a:tr>
              <a:tr h="502080">
                <a:tc>
                  <a:txBody>
                    <a:bodyPr/>
                    <a:lstStyle/>
                    <a:p>
                      <a:pPr algn="ctr"/>
                      <a:r>
                        <a:rPr lang="tr-TR" sz="1400" b="1" dirty="0" smtClean="0">
                          <a:latin typeface="Arial" pitchFamily="34" charset="0"/>
                          <a:cs typeface="Arial" pitchFamily="34" charset="0"/>
                        </a:rPr>
                        <a:t>1.1-   A </a:t>
                      </a:r>
                    </a:p>
                  </a:txBody>
                  <a:tcPr anchor="ctr"/>
                </a:tc>
                <a:tc>
                  <a:txBody>
                    <a:bodyPr/>
                    <a:lstStyle/>
                    <a:p>
                      <a:pPr algn="ctr"/>
                      <a:r>
                        <a:rPr lang="tr-TR" sz="1400" b="0" dirty="0" smtClean="0">
                          <a:latin typeface="Arial" pitchFamily="34" charset="0"/>
                          <a:cs typeface="Arial" pitchFamily="34" charset="0"/>
                        </a:rPr>
                        <a:t>20.000</a:t>
                      </a:r>
                      <a:endParaRPr lang="tr-TR" sz="1400" b="0" dirty="0">
                        <a:latin typeface="Arial" pitchFamily="34" charset="0"/>
                        <a:cs typeface="Arial" pitchFamily="34" charset="0"/>
                      </a:endParaRPr>
                    </a:p>
                  </a:txBody>
                  <a:tcPr anchor="ctr"/>
                </a:tc>
                <a:tc>
                  <a:txBody>
                    <a:bodyPr/>
                    <a:lstStyle/>
                    <a:p>
                      <a:pPr algn="ctr"/>
                      <a:r>
                        <a:rPr lang="tr-TR" sz="1400" b="0" dirty="0" smtClean="0">
                          <a:latin typeface="Arial" pitchFamily="34" charset="0"/>
                          <a:cs typeface="Arial" pitchFamily="34" charset="0"/>
                        </a:rPr>
                        <a:t>10.000</a:t>
                      </a:r>
                    </a:p>
                  </a:txBody>
                  <a:tcPr anchor="ctr"/>
                </a:tc>
                <a:tc rowSpan="2">
                  <a:txBody>
                    <a:bodyPr/>
                    <a:lstStyle/>
                    <a:p>
                      <a:pPr algn="ctr"/>
                      <a:r>
                        <a:rPr lang="tr-TR" sz="1400" b="1" dirty="0" smtClean="0">
                          <a:latin typeface="Arial" pitchFamily="34" charset="0"/>
                          <a:cs typeface="Arial" pitchFamily="34" charset="0"/>
                        </a:rPr>
                        <a:t>           6.000 &gt;%15</a:t>
                      </a:r>
                      <a:endParaRPr lang="tr-TR" sz="1400" b="1" dirty="0">
                        <a:latin typeface="Arial" pitchFamily="34" charset="0"/>
                        <a:cs typeface="Arial" pitchFamily="34" charset="0"/>
                      </a:endParaRPr>
                    </a:p>
                  </a:txBody>
                  <a:tcPr anchor="ctr"/>
                </a:tc>
              </a:tr>
              <a:tr h="502080">
                <a:tc>
                  <a:txBody>
                    <a:bodyPr/>
                    <a:lstStyle/>
                    <a:p>
                      <a:pPr algn="ctr"/>
                      <a:r>
                        <a:rPr lang="tr-TR" sz="1400" b="1" dirty="0" smtClean="0">
                          <a:latin typeface="Arial" pitchFamily="34" charset="0"/>
                          <a:cs typeface="Arial" pitchFamily="34" charset="0"/>
                        </a:rPr>
                        <a:t>3.3-   B</a:t>
                      </a:r>
                      <a:endParaRPr lang="tr-TR" sz="1400" b="1" dirty="0">
                        <a:latin typeface="Arial" pitchFamily="34" charset="0"/>
                        <a:cs typeface="Arial" pitchFamily="34" charset="0"/>
                      </a:endParaRPr>
                    </a:p>
                  </a:txBody>
                  <a:tcPr anchor="ctr"/>
                </a:tc>
                <a:tc>
                  <a:txBody>
                    <a:bodyPr/>
                    <a:lstStyle/>
                    <a:p>
                      <a:pPr algn="ctr"/>
                      <a:r>
                        <a:rPr lang="tr-TR" sz="1400" b="0" dirty="0" smtClean="0">
                          <a:latin typeface="Arial" pitchFamily="34" charset="0"/>
                          <a:cs typeface="Arial" pitchFamily="34" charset="0"/>
                        </a:rPr>
                        <a:t>2.000</a:t>
                      </a:r>
                      <a:endParaRPr lang="tr-TR" sz="1400" b="0" dirty="0">
                        <a:latin typeface="Arial" pitchFamily="34" charset="0"/>
                        <a:cs typeface="Arial" pitchFamily="34" charset="0"/>
                      </a:endParaRPr>
                    </a:p>
                  </a:txBody>
                  <a:tcPr anchor="ctr"/>
                </a:tc>
                <a:tc>
                  <a:txBody>
                    <a:bodyPr/>
                    <a:lstStyle/>
                    <a:p>
                      <a:pPr algn="ctr"/>
                      <a:r>
                        <a:rPr lang="tr-TR" sz="1400" b="0" dirty="0" smtClean="0">
                          <a:latin typeface="Arial" pitchFamily="34" charset="0"/>
                          <a:cs typeface="Arial" pitchFamily="34" charset="0"/>
                        </a:rPr>
                        <a:t>8.000</a:t>
                      </a:r>
                      <a:endParaRPr lang="tr-TR" sz="1400" b="0" dirty="0">
                        <a:latin typeface="Arial" pitchFamily="34" charset="0"/>
                        <a:cs typeface="Arial" pitchFamily="34" charset="0"/>
                      </a:endParaRPr>
                    </a:p>
                  </a:txBody>
                  <a:tcPr anchor="ctr"/>
                </a:tc>
                <a:tc vMerge="1">
                  <a:txBody>
                    <a:bodyPr/>
                    <a:lstStyle/>
                    <a:p>
                      <a:pPr algn="ctr"/>
                      <a:endParaRPr lang="tr-TR" dirty="0"/>
                    </a:p>
                  </a:txBody>
                  <a:tcPr/>
                </a:tc>
              </a:tr>
            </a:tbl>
          </a:graphicData>
        </a:graphic>
      </p:graphicFrame>
      <p:sp>
        <p:nvSpPr>
          <p:cNvPr id="16" name="Başlık 1"/>
          <p:cNvSpPr>
            <a:spLocks noGrp="1"/>
          </p:cNvSpPr>
          <p:nvPr>
            <p:ph type="title"/>
          </p:nvPr>
        </p:nvSpPr>
        <p:spPr>
          <a:xfrm>
            <a:off x="899592" y="-171400"/>
            <a:ext cx="7869560" cy="1143000"/>
          </a:xfrm>
        </p:spPr>
        <p:txBody>
          <a:bodyPr>
            <a:normAutofit/>
          </a:bodyPr>
          <a:lstStyle/>
          <a:p>
            <a:r>
              <a:rPr lang="tr-T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Küçük Değişiklikler – Bildirim Mektubu</a:t>
            </a:r>
            <a:endParaRPr lang="tr-TR"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Akış Çizelgesi: Toplam Birleşimi 16"/>
          <p:cNvSpPr/>
          <p:nvPr/>
        </p:nvSpPr>
        <p:spPr>
          <a:xfrm>
            <a:off x="6588224" y="5085184"/>
            <a:ext cx="576064" cy="576064"/>
          </a:xfrm>
          <a:prstGeom prst="flowChartSummingJunction">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2" descr="http://www.ahi-ka.org.tr/tp-images/Image/dfd2013banner.jpg"/>
          <p:cNvPicPr>
            <a:picLocks noChangeAspect="1" noChangeArrowheads="1"/>
          </p:cNvPicPr>
          <p:nvPr/>
        </p:nvPicPr>
        <p:blipFill rotWithShape="1">
          <a:blip r:embed="rId4">
            <a:extLst>
              <a:ext uri="{28A0092B-C50C-407E-A947-70E740481C1C}">
                <a14:useLocalDpi xmlns:a14="http://schemas.microsoft.com/office/drawing/2010/main" val="0"/>
              </a:ext>
            </a:extLst>
          </a:blip>
          <a:srcRect l="2163" t="9442" r="50000" b="7454"/>
          <a:stretch/>
        </p:blipFill>
        <p:spPr bwMode="auto">
          <a:xfrm>
            <a:off x="5260229" y="692696"/>
            <a:ext cx="3883771" cy="113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417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836712"/>
            <a:ext cx="8496944" cy="5472608"/>
          </a:xfrm>
        </p:spPr>
        <p:txBody>
          <a:bodyPr>
            <a:noAutofit/>
          </a:bodyPr>
          <a:lstStyle/>
          <a:p>
            <a:pPr marL="0" indent="0">
              <a:buNone/>
            </a:pPr>
            <a:r>
              <a:rPr lang="tr-TR" sz="1800" b="1" dirty="0">
                <a:latin typeface="Arial" pitchFamily="34" charset="0"/>
                <a:cs typeface="Arial" pitchFamily="34" charset="0"/>
              </a:rPr>
              <a:t> </a:t>
            </a:r>
            <a:r>
              <a:rPr lang="tr-TR" sz="1800" b="1" dirty="0" smtClean="0">
                <a:latin typeface="Arial" pitchFamily="34" charset="0"/>
                <a:cs typeface="Arial" pitchFamily="34" charset="0"/>
              </a:rPr>
              <a:t>  Bildirim Mektubu Süreci</a:t>
            </a:r>
          </a:p>
          <a:p>
            <a:endParaRPr lang="tr-TR" sz="2000" dirty="0">
              <a:latin typeface="Arial" pitchFamily="34" charset="0"/>
              <a:cs typeface="Arial" pitchFamily="34" charset="0"/>
            </a:endParaRPr>
          </a:p>
          <a:p>
            <a:pPr marL="88900" indent="266700" algn="just">
              <a:lnSpc>
                <a:spcPct val="110000"/>
              </a:lnSpc>
              <a:buBlip>
                <a:blip r:embed="rId2"/>
              </a:buBlip>
            </a:pPr>
            <a:r>
              <a:rPr lang="tr-TR" sz="1600" dirty="0" smtClean="0">
                <a:latin typeface="Arial" pitchFamily="34" charset="0"/>
                <a:cs typeface="Arial" pitchFamily="34" charset="0"/>
              </a:rPr>
              <a:t>Yararlanıcı değişiklik </a:t>
            </a:r>
            <a:r>
              <a:rPr lang="tr-TR" sz="1600" dirty="0">
                <a:latin typeface="Arial" pitchFamily="34" charset="0"/>
                <a:cs typeface="Arial" pitchFamily="34" charset="0"/>
              </a:rPr>
              <a:t>yapmayı düşünüyorsa değişiklik öncesi mutlaka izleme uzmanına </a:t>
            </a:r>
            <a:r>
              <a:rPr lang="tr-TR" sz="1600" dirty="0" smtClean="0">
                <a:latin typeface="Arial" pitchFamily="34" charset="0"/>
                <a:cs typeface="Arial" pitchFamily="34" charset="0"/>
              </a:rPr>
              <a:t>danışmalıdır. Sözleşme kapsamındaki </a:t>
            </a:r>
            <a:r>
              <a:rPr lang="tr-TR" sz="1600" dirty="0">
                <a:latin typeface="Arial" pitchFamily="34" charset="0"/>
                <a:cs typeface="Arial" pitchFamily="34" charset="0"/>
              </a:rPr>
              <a:t>Küçük değişikliklerin uygulanmadan önce talebin Bildirim Mektubu ile Ajansa bildirilmesi esastır</a:t>
            </a:r>
            <a:r>
              <a:rPr lang="tr-TR" sz="1600" dirty="0" smtClean="0">
                <a:latin typeface="Arial" pitchFamily="34" charset="0"/>
                <a:cs typeface="Arial" pitchFamily="34" charset="0"/>
              </a:rPr>
              <a:t>.</a:t>
            </a:r>
          </a:p>
          <a:p>
            <a:pPr marL="88900" indent="266700" algn="just">
              <a:lnSpc>
                <a:spcPct val="110000"/>
              </a:lnSpc>
              <a:buNone/>
            </a:pPr>
            <a:endParaRPr lang="tr-TR" sz="500" dirty="0">
              <a:latin typeface="Arial" pitchFamily="34" charset="0"/>
              <a:cs typeface="Arial" pitchFamily="34" charset="0"/>
            </a:endParaRPr>
          </a:p>
          <a:p>
            <a:pPr marL="88900" indent="266700" algn="just">
              <a:lnSpc>
                <a:spcPct val="110000"/>
              </a:lnSpc>
              <a:buBlip>
                <a:blip r:embed="rId2"/>
              </a:buBlip>
            </a:pPr>
            <a:r>
              <a:rPr lang="tr-TR" sz="1600" dirty="0" smtClean="0">
                <a:latin typeface="Arial" pitchFamily="34" charset="0"/>
                <a:cs typeface="Arial" pitchFamily="34" charset="0"/>
              </a:rPr>
              <a:t>Yararlanıcı Küçük </a:t>
            </a:r>
            <a:r>
              <a:rPr lang="tr-TR" sz="1600" dirty="0">
                <a:latin typeface="Arial" pitchFamily="34" charset="0"/>
                <a:cs typeface="Arial" pitchFamily="34" charset="0"/>
              </a:rPr>
              <a:t>Değişiklikleri bazı durumlarda (işin </a:t>
            </a:r>
            <a:r>
              <a:rPr lang="tr-TR" sz="1600" dirty="0" err="1">
                <a:latin typeface="Arial" pitchFamily="34" charset="0"/>
                <a:cs typeface="Arial" pitchFamily="34" charset="0"/>
              </a:rPr>
              <a:t>aciliyeti</a:t>
            </a:r>
            <a:r>
              <a:rPr lang="tr-TR" sz="1600" dirty="0">
                <a:latin typeface="Arial" pitchFamily="34" charset="0"/>
                <a:cs typeface="Arial" pitchFamily="34" charset="0"/>
              </a:rPr>
              <a:t> vb.) Ajansın ön onayı olmadan da uygulayabilir ancak bu durumda değişikliklerden sonraki 10 gün içinde, bildirim mektubunu Ajansa </a:t>
            </a:r>
            <a:r>
              <a:rPr lang="tr-TR" sz="1600" dirty="0" smtClean="0">
                <a:latin typeface="Arial" pitchFamily="34" charset="0"/>
                <a:cs typeface="Arial" pitchFamily="34" charset="0"/>
              </a:rPr>
              <a:t>iletmelidir.</a:t>
            </a:r>
          </a:p>
          <a:p>
            <a:pPr marL="88900" indent="266700" algn="just">
              <a:lnSpc>
                <a:spcPct val="110000"/>
              </a:lnSpc>
              <a:buNone/>
            </a:pPr>
            <a:r>
              <a:rPr lang="tr-TR" sz="1000" dirty="0" smtClean="0">
                <a:latin typeface="Arial" pitchFamily="34" charset="0"/>
                <a:cs typeface="Arial" pitchFamily="34" charset="0"/>
              </a:rPr>
              <a:t> </a:t>
            </a:r>
          </a:p>
          <a:p>
            <a:pPr marL="88900" indent="266700" algn="just">
              <a:lnSpc>
                <a:spcPct val="110000"/>
              </a:lnSpc>
              <a:buBlip>
                <a:blip r:embed="rId2"/>
              </a:buBlip>
            </a:pPr>
            <a:r>
              <a:rPr lang="tr-TR" sz="1600" dirty="0" smtClean="0">
                <a:latin typeface="Arial" pitchFamily="34" charset="0"/>
                <a:cs typeface="Arial" pitchFamily="34" charset="0"/>
              </a:rPr>
              <a:t>Bildirim </a:t>
            </a:r>
            <a:r>
              <a:rPr lang="tr-TR" sz="1600" dirty="0">
                <a:latin typeface="Arial" pitchFamily="34" charset="0"/>
                <a:cs typeface="Arial" pitchFamily="34" charset="0"/>
              </a:rPr>
              <a:t>mektubunda yapılan değişiklik ve gerekçesi ayrıntılı bir şekilde belirtilmelidir. </a:t>
            </a:r>
            <a:r>
              <a:rPr lang="tr-TR" sz="1600" i="1" dirty="0">
                <a:latin typeface="Arial" pitchFamily="34" charset="0"/>
                <a:cs typeface="Arial" pitchFamily="34" charset="0"/>
              </a:rPr>
              <a:t>(Yararlanıcının küçük değişiklik yapıp uygulaması ve 10 gün içerisinde Ajansa bildirmesi, Ajansın değişikliği onaylayacağı anlamına gelmez</a:t>
            </a:r>
            <a:r>
              <a:rPr lang="tr-TR" sz="1600" i="1" dirty="0" smtClean="0">
                <a:latin typeface="Arial" pitchFamily="34" charset="0"/>
                <a:cs typeface="Arial" pitchFamily="34" charset="0"/>
              </a:rPr>
              <a:t>.)</a:t>
            </a:r>
          </a:p>
          <a:p>
            <a:pPr marL="88900" indent="266700" algn="just">
              <a:lnSpc>
                <a:spcPct val="110000"/>
              </a:lnSpc>
              <a:buNone/>
            </a:pPr>
            <a:endParaRPr lang="tr-TR" sz="800" dirty="0" smtClean="0">
              <a:latin typeface="Arial" pitchFamily="34" charset="0"/>
              <a:cs typeface="Arial" pitchFamily="34" charset="0"/>
            </a:endParaRPr>
          </a:p>
          <a:p>
            <a:pPr marL="88900" indent="266700" algn="just">
              <a:lnSpc>
                <a:spcPct val="110000"/>
              </a:lnSpc>
              <a:buBlip>
                <a:blip r:embed="rId2"/>
              </a:buBlip>
            </a:pPr>
            <a:r>
              <a:rPr lang="tr-TR" sz="1600" dirty="0" smtClean="0">
                <a:latin typeface="Arial" pitchFamily="34" charset="0"/>
                <a:cs typeface="Arial" pitchFamily="34" charset="0"/>
              </a:rPr>
              <a:t> Genel </a:t>
            </a:r>
            <a:r>
              <a:rPr lang="tr-TR" sz="1600" dirty="0">
                <a:latin typeface="Arial" pitchFamily="34" charset="0"/>
                <a:cs typeface="Arial" pitchFamily="34" charset="0"/>
              </a:rPr>
              <a:t>Sekreter tarafından uygun bulunan </a:t>
            </a:r>
            <a:r>
              <a:rPr lang="tr-TR" sz="1600" dirty="0" smtClean="0">
                <a:latin typeface="Arial" pitchFamily="34" charset="0"/>
                <a:cs typeface="Arial" pitchFamily="34" charset="0"/>
              </a:rPr>
              <a:t>Bildirim talebi yararlanıcıya bildirilir. Uygun </a:t>
            </a:r>
            <a:r>
              <a:rPr lang="tr-TR" sz="1600" dirty="0">
                <a:latin typeface="Arial" pitchFamily="34" charset="0"/>
                <a:cs typeface="Arial" pitchFamily="34" charset="0"/>
              </a:rPr>
              <a:t>bulunmayan değişiklikler için </a:t>
            </a:r>
            <a:r>
              <a:rPr lang="tr-TR" sz="1600" dirty="0" smtClean="0">
                <a:latin typeface="Arial" pitchFamily="34" charset="0"/>
                <a:cs typeface="Arial" pitchFamily="34" charset="0"/>
              </a:rPr>
              <a:t>yararlanıcı, 15 gün </a:t>
            </a:r>
            <a:r>
              <a:rPr lang="tr-TR" sz="1600" dirty="0">
                <a:latin typeface="Arial" pitchFamily="34" charset="0"/>
                <a:cs typeface="Arial" pitchFamily="34" charset="0"/>
              </a:rPr>
              <a:t>içerisinde </a:t>
            </a:r>
            <a:r>
              <a:rPr lang="tr-TR" sz="1600" dirty="0" smtClean="0">
                <a:latin typeface="Arial" pitchFamily="34" charset="0"/>
                <a:cs typeface="Arial" pitchFamily="34" charset="0"/>
              </a:rPr>
              <a:t>yazılı olarak </a:t>
            </a:r>
            <a:r>
              <a:rPr lang="tr-TR" sz="1600" dirty="0">
                <a:latin typeface="Arial" pitchFamily="34" charset="0"/>
                <a:cs typeface="Arial" pitchFamily="34" charset="0"/>
              </a:rPr>
              <a:t>bilgilendirilir. </a:t>
            </a:r>
            <a:endParaRPr lang="tr-TR" sz="1600" dirty="0" smtClean="0">
              <a:latin typeface="Arial" pitchFamily="34" charset="0"/>
              <a:cs typeface="Arial" pitchFamily="34" charset="0"/>
            </a:endParaRPr>
          </a:p>
          <a:p>
            <a:pPr marL="88900" indent="266700" algn="just">
              <a:lnSpc>
                <a:spcPct val="110000"/>
              </a:lnSpc>
              <a:buNone/>
            </a:pPr>
            <a:endParaRPr lang="tr-TR" sz="600" dirty="0">
              <a:latin typeface="Arial" pitchFamily="34" charset="0"/>
              <a:cs typeface="Arial" pitchFamily="34" charset="0"/>
            </a:endParaRPr>
          </a:p>
          <a:p>
            <a:pPr marL="88900" indent="266700" algn="just">
              <a:lnSpc>
                <a:spcPct val="110000"/>
              </a:lnSpc>
              <a:buBlip>
                <a:blip r:embed="rId2"/>
              </a:buBlip>
            </a:pPr>
            <a:r>
              <a:rPr lang="tr-TR" sz="1600" dirty="0" smtClean="0">
                <a:latin typeface="Arial" pitchFamily="34" charset="0"/>
                <a:cs typeface="Arial" pitchFamily="34" charset="0"/>
              </a:rPr>
              <a:t>Ajansın </a:t>
            </a:r>
            <a:r>
              <a:rPr lang="tr-TR" sz="1600" dirty="0">
                <a:latin typeface="Arial" pitchFamily="34" charset="0"/>
                <a:cs typeface="Arial" pitchFamily="34" charset="0"/>
              </a:rPr>
              <a:t>15 gün içinde yararlanıcıya yazılı dönüş </a:t>
            </a:r>
            <a:r>
              <a:rPr lang="tr-TR" sz="1600" dirty="0" smtClean="0">
                <a:latin typeface="Arial" pitchFamily="34" charset="0"/>
                <a:cs typeface="Arial" pitchFamily="34" charset="0"/>
              </a:rPr>
              <a:t>yapmaması</a:t>
            </a:r>
            <a:r>
              <a:rPr lang="tr-TR" sz="1600" dirty="0">
                <a:latin typeface="Arial" pitchFamily="34" charset="0"/>
                <a:cs typeface="Arial" pitchFamily="34" charset="0"/>
              </a:rPr>
              <a:t>, küçük sözleşme değişikliğinin kabul edildiği </a:t>
            </a:r>
            <a:r>
              <a:rPr lang="tr-TR" sz="1600" dirty="0" smtClean="0">
                <a:latin typeface="Arial" pitchFamily="34" charset="0"/>
                <a:cs typeface="Arial" pitchFamily="34" charset="0"/>
              </a:rPr>
              <a:t>anlamına gelmektedir.</a:t>
            </a:r>
            <a:endParaRPr lang="tr-TR" sz="1600" dirty="0">
              <a:latin typeface="Arial" pitchFamily="34" charset="0"/>
              <a:cs typeface="Arial" pitchFamily="34" charset="0"/>
            </a:endParaRPr>
          </a:p>
        </p:txBody>
      </p:sp>
      <p:sp>
        <p:nvSpPr>
          <p:cNvPr id="4" name="Başlık 1"/>
          <p:cNvSpPr>
            <a:spLocks noGrp="1"/>
          </p:cNvSpPr>
          <p:nvPr>
            <p:ph type="title"/>
          </p:nvPr>
        </p:nvSpPr>
        <p:spPr>
          <a:xfrm>
            <a:off x="899592" y="-171400"/>
            <a:ext cx="7869560" cy="1143000"/>
          </a:xfrm>
        </p:spPr>
        <p:txBody>
          <a:bodyPr>
            <a:normAutofit/>
          </a:bodyPr>
          <a:lstStyle/>
          <a:p>
            <a:r>
              <a:rPr lang="tr-T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Küçük Değişiklikler – Bildirim Mektubu</a:t>
            </a:r>
            <a:endParaRPr lang="tr-TR"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64583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8229600" cy="4896544"/>
          </a:xfrm>
        </p:spPr>
        <p:txBody>
          <a:bodyPr>
            <a:normAutofit lnSpcReduction="10000"/>
          </a:bodyPr>
          <a:lstStyle/>
          <a:p>
            <a:pPr marL="0" indent="0" algn="just">
              <a:buNone/>
            </a:pPr>
            <a:r>
              <a:rPr lang="tr-TR" sz="1800" dirty="0">
                <a:latin typeface="Arial" pitchFamily="34" charset="0"/>
                <a:cs typeface="Arial" pitchFamily="34" charset="0"/>
              </a:rPr>
              <a:t>Bildirim Mektubuna eklenmesi gereken dokümanlar aşağıdaki </a:t>
            </a:r>
            <a:r>
              <a:rPr lang="tr-TR" sz="1800" dirty="0" smtClean="0">
                <a:latin typeface="Arial" pitchFamily="34" charset="0"/>
                <a:cs typeface="Arial" pitchFamily="34" charset="0"/>
              </a:rPr>
              <a:t>gibidir;</a:t>
            </a:r>
          </a:p>
          <a:p>
            <a:pPr marL="0" indent="0" algn="just">
              <a:buNone/>
            </a:pPr>
            <a:endParaRPr lang="tr-TR" sz="2000" dirty="0" smtClean="0">
              <a:latin typeface="Arial" pitchFamily="34" charset="0"/>
              <a:cs typeface="Arial" pitchFamily="34" charset="0"/>
            </a:endParaRPr>
          </a:p>
          <a:p>
            <a:pPr marL="0" indent="0" algn="just">
              <a:buNone/>
            </a:pPr>
            <a:endParaRPr lang="tr-TR" sz="2000" dirty="0">
              <a:latin typeface="Arial" pitchFamily="34" charset="0"/>
              <a:cs typeface="Arial" pitchFamily="34" charset="0"/>
            </a:endParaRPr>
          </a:p>
          <a:p>
            <a:pPr marL="0" indent="0" algn="just">
              <a:buNone/>
            </a:pPr>
            <a:endParaRPr lang="tr-TR" sz="2000" dirty="0" smtClean="0">
              <a:latin typeface="Arial" pitchFamily="34" charset="0"/>
              <a:cs typeface="Arial" pitchFamily="34" charset="0"/>
            </a:endParaRPr>
          </a:p>
          <a:p>
            <a:pPr marL="0" indent="0" algn="just">
              <a:buNone/>
            </a:pPr>
            <a:endParaRPr lang="tr-TR" sz="2000" dirty="0">
              <a:latin typeface="Arial" pitchFamily="34" charset="0"/>
              <a:cs typeface="Arial" pitchFamily="34" charset="0"/>
            </a:endParaRPr>
          </a:p>
          <a:p>
            <a:pPr marL="0" indent="0" algn="just">
              <a:buNone/>
            </a:pPr>
            <a:endParaRPr lang="tr-TR" sz="2000" dirty="0" smtClean="0">
              <a:latin typeface="Arial" pitchFamily="34" charset="0"/>
              <a:cs typeface="Arial" pitchFamily="34" charset="0"/>
            </a:endParaRPr>
          </a:p>
          <a:p>
            <a:pPr marL="0" indent="0" algn="just">
              <a:buNone/>
            </a:pPr>
            <a:endParaRPr lang="tr-TR" sz="2000" dirty="0">
              <a:latin typeface="Arial" pitchFamily="34" charset="0"/>
              <a:cs typeface="Arial" pitchFamily="34" charset="0"/>
            </a:endParaRPr>
          </a:p>
          <a:p>
            <a:pPr marL="0" indent="0" algn="just">
              <a:buNone/>
            </a:pPr>
            <a:endParaRPr lang="tr-TR" sz="2000" dirty="0" smtClean="0">
              <a:latin typeface="Arial" pitchFamily="34" charset="0"/>
              <a:cs typeface="Arial" pitchFamily="34" charset="0"/>
            </a:endParaRPr>
          </a:p>
          <a:p>
            <a:pPr marL="0" indent="0" algn="just">
              <a:buNone/>
            </a:pPr>
            <a:endParaRPr lang="tr-TR" sz="2000" dirty="0">
              <a:latin typeface="Arial" pitchFamily="34" charset="0"/>
              <a:cs typeface="Arial" pitchFamily="34" charset="0"/>
            </a:endParaRPr>
          </a:p>
          <a:p>
            <a:pPr marL="0" indent="0" algn="just">
              <a:buNone/>
            </a:pPr>
            <a:endParaRPr lang="tr-TR" sz="2000" dirty="0" smtClean="0">
              <a:latin typeface="Arial" pitchFamily="34" charset="0"/>
              <a:cs typeface="Arial" pitchFamily="34" charset="0"/>
            </a:endParaRPr>
          </a:p>
          <a:p>
            <a:pPr marL="0" indent="0" algn="just">
              <a:buNone/>
            </a:pPr>
            <a:endParaRPr lang="tr-TR" sz="2000" dirty="0">
              <a:latin typeface="Arial" pitchFamily="34" charset="0"/>
              <a:cs typeface="Arial" pitchFamily="34" charset="0"/>
            </a:endParaRPr>
          </a:p>
          <a:p>
            <a:pPr marL="0" indent="0" algn="just">
              <a:buNone/>
            </a:pPr>
            <a:endParaRPr lang="tr-TR" sz="1800" dirty="0" smtClean="0">
              <a:latin typeface="Arial" pitchFamily="34" charset="0"/>
              <a:cs typeface="Arial" pitchFamily="34" charset="0"/>
            </a:endParaRPr>
          </a:p>
          <a:p>
            <a:pPr marL="0" indent="0" algn="just">
              <a:buNone/>
            </a:pPr>
            <a:endParaRPr lang="tr-TR" sz="1800" dirty="0">
              <a:latin typeface="Arial" pitchFamily="34" charset="0"/>
              <a:cs typeface="Arial" pitchFamily="34" charset="0"/>
            </a:endParaRPr>
          </a:p>
          <a:p>
            <a:pPr marL="0" indent="0" algn="just">
              <a:buNone/>
            </a:pPr>
            <a:r>
              <a:rPr lang="tr-TR" sz="1800" dirty="0" smtClean="0">
                <a:latin typeface="Arial" pitchFamily="34" charset="0"/>
                <a:cs typeface="Arial" pitchFamily="34" charset="0"/>
              </a:rPr>
              <a:t>Bildirim Mektubu taleplerinizi </a:t>
            </a:r>
            <a:r>
              <a:rPr lang="tr-TR" sz="1800" b="1" dirty="0" smtClean="0">
                <a:latin typeface="Arial" pitchFamily="34" charset="0"/>
                <a:cs typeface="Arial" pitchFamily="34" charset="0"/>
              </a:rPr>
              <a:t>KAYS Bilgi Sistemi </a:t>
            </a:r>
            <a:r>
              <a:rPr lang="tr-TR" sz="1800" dirty="0" smtClean="0">
                <a:latin typeface="Arial" pitchFamily="34" charset="0"/>
                <a:cs typeface="Arial" pitchFamily="34" charset="0"/>
              </a:rPr>
              <a:t>üzerinden yapmanız ve ilgili dokümanları sisteme yüklemeniz  gerekmektedir.</a:t>
            </a:r>
            <a:endParaRPr lang="tr-TR" sz="1800" dirty="0">
              <a:latin typeface="Arial" pitchFamily="34" charset="0"/>
              <a:cs typeface="Arial" pitchFamily="34" charset="0"/>
            </a:endParaRPr>
          </a:p>
        </p:txBody>
      </p:sp>
      <p:graphicFrame>
        <p:nvGraphicFramePr>
          <p:cNvPr id="4" name="7 Tablo"/>
          <p:cNvGraphicFramePr>
            <a:graphicFrameLocks noGrp="1"/>
          </p:cNvGraphicFramePr>
          <p:nvPr>
            <p:extLst>
              <p:ext uri="{D42A27DB-BD31-4B8C-83A1-F6EECF244321}">
                <p14:modId xmlns:p14="http://schemas.microsoft.com/office/powerpoint/2010/main" val="3886682299"/>
              </p:ext>
            </p:extLst>
          </p:nvPr>
        </p:nvGraphicFramePr>
        <p:xfrm>
          <a:off x="539552" y="1412776"/>
          <a:ext cx="8064896" cy="3312368"/>
        </p:xfrm>
        <a:graphic>
          <a:graphicData uri="http://schemas.openxmlformats.org/drawingml/2006/table">
            <a:tbl>
              <a:tblPr firstRow="1" bandRow="1">
                <a:tableStyleId>{5C22544A-7EE6-4342-B048-85BDC9FD1C3A}</a:tableStyleId>
              </a:tblPr>
              <a:tblGrid>
                <a:gridCol w="3960440"/>
                <a:gridCol w="4104456"/>
              </a:tblGrid>
              <a:tr h="6288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kern="1200" dirty="0" smtClean="0">
                          <a:latin typeface="Arial" pitchFamily="34" charset="0"/>
                          <a:cs typeface="Arial" pitchFamily="34" charset="0"/>
                        </a:rPr>
                        <a:t>Küçük Değişiklik</a:t>
                      </a:r>
                      <a:endParaRPr lang="tr-TR" sz="1600" b="1" kern="1200" dirty="0" smtClean="0">
                        <a:solidFill>
                          <a:schemeClr val="bg1"/>
                        </a:solidFill>
                        <a:latin typeface="Arial" pitchFamily="34" charset="0"/>
                        <a:ea typeface="+mn-ea"/>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kern="1200" dirty="0" smtClean="0">
                          <a:latin typeface="Arial" pitchFamily="34" charset="0"/>
                          <a:cs typeface="Arial" pitchFamily="34" charset="0"/>
                        </a:rPr>
                        <a:t>Belgeler</a:t>
                      </a:r>
                      <a:endParaRPr lang="tr-TR" sz="1600" b="1" kern="1200" dirty="0" smtClean="0">
                        <a:solidFill>
                          <a:schemeClr val="bg1"/>
                        </a:solidFill>
                        <a:latin typeface="Arial" pitchFamily="34" charset="0"/>
                        <a:ea typeface="+mn-ea"/>
                        <a:cs typeface="Arial" pitchFamily="34" charset="0"/>
                      </a:endParaRPr>
                    </a:p>
                  </a:txBody>
                  <a:tcPr anchor="ctr"/>
                </a:tc>
              </a:tr>
              <a:tr h="733559">
                <a:tc>
                  <a:txBody>
                    <a:bodyPr/>
                    <a:lstStyle/>
                    <a:p>
                      <a:pPr algn="ctr">
                        <a:lnSpc>
                          <a:spcPct val="100000"/>
                        </a:lnSpc>
                        <a:spcBef>
                          <a:spcPts val="300"/>
                        </a:spcBef>
                        <a:spcAft>
                          <a:spcPts val="300"/>
                        </a:spcAft>
                      </a:pPr>
                      <a:r>
                        <a:rPr lang="tr-TR" sz="1600" b="0" kern="1200" dirty="0" smtClean="0">
                          <a:latin typeface="Arial" pitchFamily="34" charset="0"/>
                          <a:cs typeface="Arial" pitchFamily="34" charset="0"/>
                        </a:rPr>
                        <a:t>Onaylanan</a:t>
                      </a:r>
                      <a:r>
                        <a:rPr lang="tr-TR" sz="1600" b="0" kern="1200" baseline="0" dirty="0" smtClean="0">
                          <a:latin typeface="Arial" pitchFamily="34" charset="0"/>
                          <a:cs typeface="Arial" pitchFamily="34" charset="0"/>
                        </a:rPr>
                        <a:t> </a:t>
                      </a:r>
                      <a:r>
                        <a:rPr lang="tr-TR" sz="1600" b="0" kern="1200" dirty="0" smtClean="0">
                          <a:latin typeface="Arial" pitchFamily="34" charset="0"/>
                          <a:cs typeface="Arial" pitchFamily="34" charset="0"/>
                        </a:rPr>
                        <a:t>ücretlerin artması / ücret oranları</a:t>
                      </a:r>
                      <a:endParaRPr lang="tr-TR" sz="1600" b="0" kern="1200" dirty="0" smtClean="0">
                        <a:solidFill>
                          <a:schemeClr val="tx1"/>
                        </a:solidFill>
                        <a:latin typeface="Arial" pitchFamily="34" charset="0"/>
                        <a:ea typeface="+mn-ea"/>
                        <a:cs typeface="Arial" pitchFamily="34" charset="0"/>
                      </a:endParaRPr>
                    </a:p>
                  </a:txBody>
                  <a:tcPr marL="68580" marR="68580" marT="0" marB="0" anchor="ctr"/>
                </a:tc>
                <a:tc>
                  <a:txBody>
                    <a:bodyPr/>
                    <a:lstStyle/>
                    <a:p>
                      <a:pPr algn="ctr">
                        <a:lnSpc>
                          <a:spcPct val="100000"/>
                        </a:lnSpc>
                        <a:spcBef>
                          <a:spcPts val="300"/>
                        </a:spcBef>
                        <a:spcAft>
                          <a:spcPts val="300"/>
                        </a:spcAft>
                      </a:pPr>
                      <a:r>
                        <a:rPr lang="tr-TR" sz="1600" b="0" kern="1200" dirty="0" smtClean="0">
                          <a:latin typeface="Arial" pitchFamily="34" charset="0"/>
                          <a:cs typeface="Arial" pitchFamily="34" charset="0"/>
                        </a:rPr>
                        <a:t>Yararlanıcı ya da ortakları tarafından yeni talep edilen ücretleri gösteren dokümanlar</a:t>
                      </a:r>
                      <a:endParaRPr lang="tr-TR" sz="1600" b="0" kern="1200" dirty="0" smtClean="0">
                        <a:solidFill>
                          <a:schemeClr val="tx1"/>
                        </a:solidFill>
                        <a:latin typeface="Arial" pitchFamily="34" charset="0"/>
                        <a:ea typeface="+mn-ea"/>
                        <a:cs typeface="Arial" pitchFamily="34" charset="0"/>
                      </a:endParaRPr>
                    </a:p>
                  </a:txBody>
                  <a:tcPr marL="68580" marR="68580" marT="0" marB="0" anchor="ctr"/>
                </a:tc>
              </a:tr>
              <a:tr h="733559">
                <a:tc>
                  <a:txBody>
                    <a:bodyPr/>
                    <a:lstStyle/>
                    <a:p>
                      <a:pPr algn="ctr">
                        <a:lnSpc>
                          <a:spcPct val="100000"/>
                        </a:lnSpc>
                        <a:spcBef>
                          <a:spcPts val="300"/>
                        </a:spcBef>
                        <a:spcAft>
                          <a:spcPts val="300"/>
                        </a:spcAft>
                      </a:pPr>
                      <a:r>
                        <a:rPr lang="tr-TR" sz="1600" b="0" kern="1200" dirty="0" smtClean="0">
                          <a:latin typeface="Arial" pitchFamily="34" charset="0"/>
                          <a:cs typeface="Arial" pitchFamily="34" charset="0"/>
                        </a:rPr>
                        <a:t>Onaylanan birim oranlarındaki veya ekipman sayısındaki artış</a:t>
                      </a:r>
                      <a:endParaRPr lang="tr-TR" sz="1600" b="0" kern="1200" dirty="0" smtClean="0">
                        <a:solidFill>
                          <a:schemeClr val="tx1"/>
                        </a:solidFill>
                        <a:latin typeface="Arial" pitchFamily="34" charset="0"/>
                        <a:ea typeface="+mn-ea"/>
                        <a:cs typeface="Arial" pitchFamily="34" charset="0"/>
                      </a:endParaRPr>
                    </a:p>
                  </a:txBody>
                  <a:tcPr marL="68580" marR="68580" marT="0" marB="0" anchor="ctr"/>
                </a:tc>
                <a:tc>
                  <a:txBody>
                    <a:bodyPr/>
                    <a:lstStyle/>
                    <a:p>
                      <a:pPr algn="ctr">
                        <a:lnSpc>
                          <a:spcPct val="100000"/>
                        </a:lnSpc>
                        <a:spcBef>
                          <a:spcPts val="300"/>
                        </a:spcBef>
                        <a:spcAft>
                          <a:spcPts val="300"/>
                        </a:spcAft>
                      </a:pPr>
                      <a:r>
                        <a:rPr lang="tr-TR" sz="1600" b="0" kern="1200" dirty="0" smtClean="0">
                          <a:latin typeface="Arial" pitchFamily="34" charset="0"/>
                          <a:cs typeface="Arial" pitchFamily="34" charset="0"/>
                        </a:rPr>
                        <a:t>Yeni talep edilen, normal piyasa oranlarını aşmayacak oranları gösteren dokümanlar</a:t>
                      </a:r>
                      <a:endParaRPr lang="tr-TR" sz="1600" b="0" kern="1200" dirty="0" smtClean="0">
                        <a:solidFill>
                          <a:schemeClr val="tx1"/>
                        </a:solidFill>
                        <a:latin typeface="Arial" pitchFamily="34" charset="0"/>
                        <a:ea typeface="+mn-ea"/>
                        <a:cs typeface="Arial" pitchFamily="34" charset="0"/>
                      </a:endParaRPr>
                    </a:p>
                  </a:txBody>
                  <a:tcPr marL="68580" marR="68580" marT="0" marB="0" anchor="ctr"/>
                </a:tc>
              </a:tr>
              <a:tr h="600184">
                <a:tc>
                  <a:txBody>
                    <a:bodyPr/>
                    <a:lstStyle/>
                    <a:p>
                      <a:pPr algn="ctr">
                        <a:lnSpc>
                          <a:spcPct val="100000"/>
                        </a:lnSpc>
                        <a:spcBef>
                          <a:spcPts val="300"/>
                        </a:spcBef>
                        <a:spcAft>
                          <a:spcPts val="300"/>
                        </a:spcAft>
                      </a:pPr>
                      <a:r>
                        <a:rPr lang="tr-TR" sz="1600" b="0" kern="1200" dirty="0" smtClean="0">
                          <a:latin typeface="Arial" pitchFamily="34" charset="0"/>
                          <a:cs typeface="Arial" pitchFamily="34" charset="0"/>
                        </a:rPr>
                        <a:t>Proje denetçisi denetçi değişikliği</a:t>
                      </a:r>
                      <a:endParaRPr lang="tr-TR" sz="1600" b="0" kern="1200" dirty="0" smtClean="0">
                        <a:solidFill>
                          <a:schemeClr val="tx1"/>
                        </a:solidFill>
                        <a:latin typeface="Arial" pitchFamily="34" charset="0"/>
                        <a:ea typeface="+mn-ea"/>
                        <a:cs typeface="Arial" pitchFamily="34" charset="0"/>
                      </a:endParaRPr>
                    </a:p>
                  </a:txBody>
                  <a:tcPr marL="68580" marR="68580" marT="0" marB="0" anchor="ctr"/>
                </a:tc>
                <a:tc>
                  <a:txBody>
                    <a:bodyPr/>
                    <a:lstStyle/>
                    <a:p>
                      <a:pPr algn="ctr">
                        <a:lnSpc>
                          <a:spcPct val="100000"/>
                        </a:lnSpc>
                        <a:spcBef>
                          <a:spcPts val="300"/>
                        </a:spcBef>
                        <a:spcAft>
                          <a:spcPts val="300"/>
                        </a:spcAft>
                      </a:pPr>
                      <a:r>
                        <a:rPr lang="tr-TR" sz="1600" b="0" kern="1200" dirty="0" smtClean="0">
                          <a:latin typeface="Arial" pitchFamily="34" charset="0"/>
                          <a:cs typeface="Arial" pitchFamily="34" charset="0"/>
                        </a:rPr>
                        <a:t>YMM oda kayıt belgesi</a:t>
                      </a:r>
                      <a:endParaRPr lang="tr-TR" sz="1600" b="0" kern="1200" dirty="0" smtClean="0">
                        <a:solidFill>
                          <a:schemeClr val="tx1"/>
                        </a:solidFill>
                        <a:latin typeface="Arial" pitchFamily="34" charset="0"/>
                        <a:ea typeface="+mn-ea"/>
                        <a:cs typeface="Arial" pitchFamily="34" charset="0"/>
                      </a:endParaRPr>
                    </a:p>
                  </a:txBody>
                  <a:tcPr marL="68580" marR="68580" marT="0" marB="0" anchor="ctr"/>
                </a:tc>
              </a:tr>
              <a:tr h="616263">
                <a:tc>
                  <a:txBody>
                    <a:bodyPr/>
                    <a:lstStyle/>
                    <a:p>
                      <a:pPr algn="ctr">
                        <a:lnSpc>
                          <a:spcPct val="100000"/>
                        </a:lnSpc>
                        <a:spcBef>
                          <a:spcPts val="300"/>
                        </a:spcBef>
                        <a:spcAft>
                          <a:spcPts val="300"/>
                        </a:spcAft>
                      </a:pPr>
                      <a:r>
                        <a:rPr lang="tr-TR" sz="1600" b="0" kern="1200" dirty="0" smtClean="0">
                          <a:latin typeface="Arial" pitchFamily="34" charset="0"/>
                          <a:cs typeface="Arial" pitchFamily="34" charset="0"/>
                        </a:rPr>
                        <a:t>Proje koordinatörü ile uzman veya eğiticilerin değişikliği</a:t>
                      </a:r>
                      <a:endParaRPr lang="tr-TR" sz="1600" b="0" kern="1200" dirty="0" smtClean="0">
                        <a:solidFill>
                          <a:schemeClr val="tx1"/>
                        </a:solidFill>
                        <a:latin typeface="Arial" pitchFamily="34" charset="0"/>
                        <a:ea typeface="+mn-ea"/>
                        <a:cs typeface="Arial" pitchFamily="34" charset="0"/>
                      </a:endParaRPr>
                    </a:p>
                  </a:txBody>
                  <a:tcPr marL="68580" marR="68580" marT="0" marB="0" anchor="ctr"/>
                </a:tc>
                <a:tc>
                  <a:txBody>
                    <a:bodyPr/>
                    <a:lstStyle/>
                    <a:p>
                      <a:pPr algn="ctr">
                        <a:lnSpc>
                          <a:spcPct val="100000"/>
                        </a:lnSpc>
                        <a:spcBef>
                          <a:spcPts val="300"/>
                        </a:spcBef>
                        <a:spcAft>
                          <a:spcPts val="300"/>
                        </a:spcAft>
                      </a:pPr>
                      <a:r>
                        <a:rPr lang="tr-TR" sz="1600" b="0" kern="1200" dirty="0" smtClean="0">
                          <a:latin typeface="Arial" pitchFamily="34" charset="0"/>
                          <a:cs typeface="Arial" pitchFamily="34" charset="0"/>
                        </a:rPr>
                        <a:t>İlgili özgeçmişler</a:t>
                      </a:r>
                      <a:endParaRPr lang="tr-TR" sz="1600" b="0" kern="1200" dirty="0" smtClean="0">
                        <a:solidFill>
                          <a:schemeClr val="tx1"/>
                        </a:solidFill>
                        <a:latin typeface="Arial" pitchFamily="34" charset="0"/>
                        <a:ea typeface="+mn-ea"/>
                        <a:cs typeface="Arial" pitchFamily="34" charset="0"/>
                      </a:endParaRPr>
                    </a:p>
                  </a:txBody>
                  <a:tcPr marL="68580" marR="68580" marT="0" marB="0" anchor="ctr"/>
                </a:tc>
              </a:tr>
            </a:tbl>
          </a:graphicData>
        </a:graphic>
      </p:graphicFrame>
      <p:sp>
        <p:nvSpPr>
          <p:cNvPr id="5" name="Başlık 1"/>
          <p:cNvSpPr>
            <a:spLocks noGrp="1"/>
          </p:cNvSpPr>
          <p:nvPr>
            <p:ph type="title"/>
          </p:nvPr>
        </p:nvSpPr>
        <p:spPr>
          <a:xfrm>
            <a:off x="899592" y="-171400"/>
            <a:ext cx="7869560" cy="1143000"/>
          </a:xfrm>
        </p:spPr>
        <p:txBody>
          <a:bodyPr>
            <a:normAutofit/>
          </a:bodyPr>
          <a:lstStyle/>
          <a:p>
            <a:r>
              <a:rPr lang="tr-T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Küçük Değişiklikler – Bildirim Mektubu</a:t>
            </a:r>
            <a:endParaRPr lang="tr-TR"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281678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83768" y="-99392"/>
            <a:ext cx="5023460" cy="648072"/>
          </a:xfrm>
        </p:spPr>
        <p:txBody>
          <a:bodyPr>
            <a:noAutofit/>
          </a:bodyPr>
          <a:lstStyle/>
          <a:p>
            <a:pPr marL="536575" indent="-268288">
              <a:lnSpc>
                <a:spcPct val="200000"/>
              </a:lnSpc>
            </a:pPr>
            <a:r>
              <a:rPr lang="tr-TR"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Program</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4092436526"/>
              </p:ext>
            </p:extLst>
          </p:nvPr>
        </p:nvGraphicFramePr>
        <p:xfrm>
          <a:off x="0" y="980728"/>
          <a:ext cx="9135033"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portal.kays.kalkinma.gov.tr/wp-content/uploads/2013/05/multidimentional_classroomwhiteBG.png"/>
          <p:cNvPicPr>
            <a:picLocks noChangeAspect="1" noChangeArrowheads="1"/>
          </p:cNvPicPr>
          <p:nvPr/>
        </p:nvPicPr>
        <p:blipFill rotWithShape="1">
          <a:blip r:embed="rId7">
            <a:extLst>
              <a:ext uri="{28A0092B-C50C-407E-A947-70E740481C1C}">
                <a14:useLocalDpi xmlns:a14="http://schemas.microsoft.com/office/drawing/2010/main" val="0"/>
              </a:ext>
            </a:extLst>
          </a:blip>
          <a:srcRect l="5292" t="4153" r="4440" b="4057"/>
          <a:stretch/>
        </p:blipFill>
        <p:spPr bwMode="auto">
          <a:xfrm>
            <a:off x="2483768" y="4365104"/>
            <a:ext cx="4104456" cy="18774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portal.kays.kalkinma.gov.tr/wp-content/uploads/2013/05/man_pressing_start_butt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836713"/>
            <a:ext cx="2376264" cy="13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519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776040"/>
            <a:ext cx="8280920" cy="5361459"/>
          </a:xfrm>
        </p:spPr>
        <p:txBody>
          <a:bodyPr>
            <a:normAutofit fontScale="55000" lnSpcReduction="20000"/>
          </a:bodyPr>
          <a:lstStyle/>
          <a:p>
            <a:pPr marL="177800" lvl="3" indent="-177800" algn="just">
              <a:lnSpc>
                <a:spcPct val="170000"/>
              </a:lnSpc>
              <a:buNone/>
              <a:tabLst>
                <a:tab pos="2514600" algn="l"/>
              </a:tabLst>
            </a:pPr>
            <a:r>
              <a:rPr lang="tr-TR" sz="3200" b="1" dirty="0" smtClean="0">
                <a:latin typeface="Arial" pitchFamily="34" charset="0"/>
                <a:cs typeface="Arial" pitchFamily="34" charset="0"/>
              </a:rPr>
              <a:t>Hangi hallerde Zeyilname talebi sunulabilir?</a:t>
            </a:r>
          </a:p>
          <a:p>
            <a:pPr marL="0" lvl="3" indent="0" algn="just">
              <a:lnSpc>
                <a:spcPct val="170000"/>
              </a:lnSpc>
              <a:buNone/>
              <a:tabLst>
                <a:tab pos="2514600" algn="l"/>
              </a:tabLst>
            </a:pPr>
            <a:endParaRPr lang="tr-TR" sz="200" b="1" dirty="0">
              <a:solidFill>
                <a:srgbClr val="2A1A0C"/>
              </a:solidFill>
              <a:latin typeface="Arial" pitchFamily="34" charset="0"/>
              <a:cs typeface="Arial" pitchFamily="34" charset="0"/>
            </a:endParaRPr>
          </a:p>
          <a:p>
            <a:pPr marL="0" lvl="3" indent="0" algn="just">
              <a:lnSpc>
                <a:spcPct val="170000"/>
              </a:lnSpc>
              <a:buNone/>
              <a:tabLst>
                <a:tab pos="2514600" algn="l"/>
              </a:tabLst>
            </a:pPr>
            <a:r>
              <a:rPr lang="tr-TR" sz="3200" dirty="0" smtClean="0">
                <a:solidFill>
                  <a:srgbClr val="2A1A0C"/>
                </a:solidFill>
                <a:latin typeface="Arial" pitchFamily="34" charset="0"/>
                <a:cs typeface="Arial" pitchFamily="34" charset="0"/>
              </a:rPr>
              <a:t>Mali </a:t>
            </a:r>
            <a:r>
              <a:rPr lang="tr-TR" sz="3200" dirty="0">
                <a:solidFill>
                  <a:srgbClr val="2A1A0C"/>
                </a:solidFill>
                <a:latin typeface="Arial" pitchFamily="34" charset="0"/>
                <a:cs typeface="Arial" pitchFamily="34" charset="0"/>
              </a:rPr>
              <a:t>desteğin verilmesine ilişkin kararın sorgulanmasına neden </a:t>
            </a:r>
            <a:r>
              <a:rPr lang="tr-TR" sz="3200" dirty="0" smtClean="0">
                <a:solidFill>
                  <a:srgbClr val="2A1A0C"/>
                </a:solidFill>
                <a:latin typeface="Arial" pitchFamily="34" charset="0"/>
                <a:cs typeface="Arial" pitchFamily="34" charset="0"/>
              </a:rPr>
              <a:t> olmayacak ya da </a:t>
            </a:r>
            <a:r>
              <a:rPr lang="tr-TR" sz="3200" dirty="0">
                <a:solidFill>
                  <a:srgbClr val="2A1A0C"/>
                </a:solidFill>
                <a:latin typeface="Arial" pitchFamily="34" charset="0"/>
                <a:cs typeface="Arial" pitchFamily="34" charset="0"/>
              </a:rPr>
              <a:t>başvuru sahiplerine eşit muamele ilkesine aykırı </a:t>
            </a:r>
            <a:r>
              <a:rPr lang="tr-TR" sz="3200" dirty="0" smtClean="0">
                <a:solidFill>
                  <a:srgbClr val="2A1A0C"/>
                </a:solidFill>
                <a:latin typeface="Arial" pitchFamily="34" charset="0"/>
                <a:cs typeface="Arial" pitchFamily="34" charset="0"/>
              </a:rPr>
              <a:t> düşmeyecek </a:t>
            </a:r>
            <a:r>
              <a:rPr lang="tr-TR" sz="3200" dirty="0">
                <a:solidFill>
                  <a:srgbClr val="2A1A0C"/>
                </a:solidFill>
                <a:latin typeface="Arial" pitchFamily="34" charset="0"/>
                <a:cs typeface="Arial" pitchFamily="34" charset="0"/>
              </a:rPr>
              <a:t>şekilde; </a:t>
            </a:r>
            <a:endParaRPr lang="tr-TR" sz="3200" dirty="0" smtClean="0">
              <a:solidFill>
                <a:srgbClr val="2A1A0C"/>
              </a:solidFill>
              <a:latin typeface="Arial" pitchFamily="34" charset="0"/>
              <a:cs typeface="Arial" pitchFamily="34" charset="0"/>
            </a:endParaRPr>
          </a:p>
          <a:p>
            <a:pPr marL="342900" lvl="3" indent="-342900" algn="just">
              <a:lnSpc>
                <a:spcPct val="170000"/>
              </a:lnSpc>
              <a:buNone/>
              <a:tabLst>
                <a:tab pos="2514600" algn="l"/>
              </a:tabLst>
            </a:pPr>
            <a:endParaRPr lang="tr-TR" sz="1500" dirty="0" smtClean="0">
              <a:solidFill>
                <a:srgbClr val="2A1A0C"/>
              </a:solidFill>
              <a:latin typeface="Arial" pitchFamily="34" charset="0"/>
              <a:cs typeface="Arial" pitchFamily="34" charset="0"/>
            </a:endParaRPr>
          </a:p>
          <a:p>
            <a:pPr marL="971550" lvl="1" indent="-457200" algn="just">
              <a:lnSpc>
                <a:spcPct val="150000"/>
              </a:lnSpc>
              <a:buBlip>
                <a:blip r:embed="rId2"/>
              </a:buBlip>
            </a:pPr>
            <a:r>
              <a:rPr lang="tr-TR" sz="3300" dirty="0" smtClean="0">
                <a:latin typeface="Arial"/>
                <a:ea typeface="Times New Roman"/>
              </a:rPr>
              <a:t>Faaliyetlerdeki </a:t>
            </a:r>
            <a:r>
              <a:rPr lang="tr-TR" sz="3300" dirty="0">
                <a:latin typeface="Arial"/>
                <a:ea typeface="Times New Roman"/>
              </a:rPr>
              <a:t>önemli değişiklikler,</a:t>
            </a:r>
            <a:endParaRPr lang="tr-TR" sz="4400" dirty="0">
              <a:latin typeface="Times New Roman"/>
              <a:ea typeface="Times New Roman"/>
            </a:endParaRPr>
          </a:p>
          <a:p>
            <a:pPr marL="971550" lvl="1" indent="-457200" algn="just">
              <a:lnSpc>
                <a:spcPct val="150000"/>
              </a:lnSpc>
              <a:buBlip>
                <a:blip r:embed="rId2"/>
              </a:buBlip>
            </a:pPr>
            <a:r>
              <a:rPr lang="tr-TR" sz="3300" dirty="0">
                <a:latin typeface="Arial"/>
                <a:ea typeface="Times New Roman"/>
              </a:rPr>
              <a:t>Ana bütçe başlıkları arasında, her bir bütçe başlığının </a:t>
            </a:r>
            <a:r>
              <a:rPr lang="tr-TR" sz="3300" dirty="0" smtClean="0">
                <a:latin typeface="Arial"/>
                <a:ea typeface="Times New Roman"/>
              </a:rPr>
              <a:t>maliyetlerinin </a:t>
            </a:r>
            <a:r>
              <a:rPr lang="tr-TR" sz="3300" dirty="0">
                <a:latin typeface="Arial"/>
                <a:ea typeface="Times New Roman"/>
              </a:rPr>
              <a:t>yüzde 15’ini aşan değişiklikler,</a:t>
            </a:r>
            <a:endParaRPr lang="tr-TR" sz="4400" dirty="0">
              <a:latin typeface="Times New Roman"/>
              <a:ea typeface="Times New Roman"/>
            </a:endParaRPr>
          </a:p>
          <a:p>
            <a:pPr marL="971550" lvl="1" indent="-457200" algn="just">
              <a:lnSpc>
                <a:spcPct val="150000"/>
              </a:lnSpc>
              <a:buBlip>
                <a:blip r:embed="rId2"/>
              </a:buBlip>
            </a:pPr>
            <a:r>
              <a:rPr lang="tr-TR" sz="3300" dirty="0">
                <a:latin typeface="Arial"/>
                <a:ea typeface="Times New Roman"/>
              </a:rPr>
              <a:t>Bütçeye yeni bir kaleminin eklenmesi ya da mevcut kalemin çıkarılması,</a:t>
            </a:r>
            <a:endParaRPr lang="tr-TR" sz="4400" dirty="0">
              <a:latin typeface="Times New Roman"/>
              <a:ea typeface="Times New Roman"/>
            </a:endParaRPr>
          </a:p>
          <a:p>
            <a:pPr marL="971550" lvl="1" indent="-457200" algn="just">
              <a:lnSpc>
                <a:spcPct val="150000"/>
              </a:lnSpc>
              <a:buBlip>
                <a:blip r:embed="rId2"/>
              </a:buBlip>
            </a:pPr>
            <a:r>
              <a:rPr lang="tr-TR" sz="3300" dirty="0">
                <a:latin typeface="Arial"/>
                <a:ea typeface="Times New Roman"/>
              </a:rPr>
              <a:t>Yararlanıcının isim ya da hukuki statüsünün değişmesi,</a:t>
            </a:r>
            <a:endParaRPr lang="tr-TR" sz="4400" dirty="0">
              <a:latin typeface="Times New Roman"/>
              <a:ea typeface="Times New Roman"/>
            </a:endParaRPr>
          </a:p>
          <a:p>
            <a:pPr marL="971550" lvl="1" indent="-457200" algn="just">
              <a:lnSpc>
                <a:spcPct val="150000"/>
              </a:lnSpc>
              <a:buBlip>
                <a:blip r:embed="rId2"/>
              </a:buBlip>
            </a:pPr>
            <a:r>
              <a:rPr lang="tr-TR" sz="3300" dirty="0">
                <a:latin typeface="Arial"/>
                <a:ea typeface="Times New Roman"/>
              </a:rPr>
              <a:t>Proje ortaklarının ve/veya iştirakçilerinin çekilmesi ya da eklenmesi,</a:t>
            </a:r>
            <a:endParaRPr lang="tr-TR" sz="4400" dirty="0">
              <a:latin typeface="Times New Roman"/>
              <a:ea typeface="Times New Roman"/>
            </a:endParaRPr>
          </a:p>
          <a:p>
            <a:pPr marL="971550" lvl="1" indent="-457200" algn="just">
              <a:lnSpc>
                <a:spcPct val="150000"/>
              </a:lnSpc>
              <a:buBlip>
                <a:blip r:embed="rId2"/>
              </a:buBlip>
            </a:pPr>
            <a:r>
              <a:rPr lang="tr-TR" sz="3300" dirty="0">
                <a:latin typeface="Arial"/>
                <a:ea typeface="Times New Roman"/>
              </a:rPr>
              <a:t>Sözleşme süresinin uzatılması</a:t>
            </a:r>
            <a:r>
              <a:rPr lang="tr-TR" sz="4000" dirty="0">
                <a:latin typeface="Arial"/>
                <a:ea typeface="Times New Roman"/>
              </a:rPr>
              <a:t>,</a:t>
            </a:r>
            <a:endParaRPr lang="tr-TR" sz="4000" dirty="0">
              <a:latin typeface="Times New Roman"/>
              <a:ea typeface="Times New Roman"/>
            </a:endParaRPr>
          </a:p>
          <a:p>
            <a:pPr>
              <a:buBlip>
                <a:blip r:embed="rId3"/>
              </a:buBlip>
            </a:pPr>
            <a:endParaRPr lang="tr-TR" dirty="0"/>
          </a:p>
        </p:txBody>
      </p:sp>
      <p:sp>
        <p:nvSpPr>
          <p:cNvPr id="4" name="Başlık 1"/>
          <p:cNvSpPr>
            <a:spLocks noGrp="1"/>
          </p:cNvSpPr>
          <p:nvPr>
            <p:ph type="title"/>
          </p:nvPr>
        </p:nvSpPr>
        <p:spPr>
          <a:xfrm>
            <a:off x="899592" y="-171400"/>
            <a:ext cx="7869560" cy="1143000"/>
          </a:xfrm>
        </p:spPr>
        <p:txBody>
          <a:bodyPr>
            <a:normAutofit/>
          </a:bodyPr>
          <a:lstStyle/>
          <a:p>
            <a:r>
              <a:rPr lang="tr-T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Büyük Değişiklikler – Zeyilname</a:t>
            </a:r>
            <a:endParaRPr lang="tr-TR"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2" descr="http://t3.gstatic.com/images?q=tbn:ANd9GcRYhMPqaJFBsWAtFYxjK7hpKRsxS02GHGLGFJ6L9BRhxPQ0fR6uOw"/>
          <p:cNvPicPr>
            <a:picLocks noChangeAspect="1" noChangeArrowheads="1"/>
          </p:cNvPicPr>
          <p:nvPr/>
        </p:nvPicPr>
        <p:blipFill>
          <a:blip r:embed="rId4" cstate="print"/>
          <a:srcRect l="16800" t="3360" r="17705" b="5921"/>
          <a:stretch>
            <a:fillRect/>
          </a:stretch>
        </p:blipFill>
        <p:spPr bwMode="auto">
          <a:xfrm>
            <a:off x="86668" y="5733256"/>
            <a:ext cx="1584176" cy="1124744"/>
          </a:xfrm>
          <a:prstGeom prst="rect">
            <a:avLst/>
          </a:prstGeom>
          <a:ln>
            <a:noFill/>
          </a:ln>
          <a:effectLst>
            <a:softEdge rad="112500"/>
          </a:effectLst>
        </p:spPr>
      </p:pic>
      <p:pic>
        <p:nvPicPr>
          <p:cNvPr id="1026" name="Picture 2" descr="http://www.temelaksoy.com/yazilar/kisisel-gelisim/image.axd?picture=2012%2F10%2Finisiyatif2%2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340" y="5445225"/>
            <a:ext cx="2700660" cy="1412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1603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980728"/>
            <a:ext cx="8712968" cy="5040560"/>
          </a:xfrm>
        </p:spPr>
        <p:txBody>
          <a:bodyPr>
            <a:noAutofit/>
          </a:bodyPr>
          <a:lstStyle/>
          <a:p>
            <a:pPr algn="just">
              <a:lnSpc>
                <a:spcPct val="120000"/>
              </a:lnSpc>
              <a:buBlip>
                <a:blip r:embed="rId2"/>
              </a:buBlip>
            </a:pPr>
            <a:r>
              <a:rPr lang="tr-TR" sz="1800" dirty="0" smtClean="0">
                <a:latin typeface="Arial" pitchFamily="34" charset="0"/>
                <a:cs typeface="Arial" pitchFamily="34" charset="0"/>
              </a:rPr>
              <a:t>Sözleşmede </a:t>
            </a:r>
            <a:r>
              <a:rPr lang="tr-TR" sz="1800" dirty="0">
                <a:latin typeface="Arial" pitchFamily="34" charset="0"/>
                <a:cs typeface="Arial" pitchFamily="34" charset="0"/>
              </a:rPr>
              <a:t>yapılacak temel değişiklikler Ajansın ön onayına tabidir. </a:t>
            </a:r>
          </a:p>
          <a:p>
            <a:pPr marL="0" indent="0" algn="just">
              <a:lnSpc>
                <a:spcPct val="120000"/>
              </a:lnSpc>
              <a:buNone/>
            </a:pPr>
            <a:endParaRPr lang="tr-TR" sz="700" dirty="0" smtClean="0">
              <a:latin typeface="Arial" pitchFamily="34" charset="0"/>
              <a:cs typeface="Arial" pitchFamily="34" charset="0"/>
            </a:endParaRPr>
          </a:p>
          <a:p>
            <a:pPr algn="just">
              <a:lnSpc>
                <a:spcPct val="120000"/>
              </a:lnSpc>
              <a:buBlip>
                <a:blip r:embed="rId2"/>
              </a:buBlip>
            </a:pPr>
            <a:r>
              <a:rPr lang="tr-TR" sz="1800" dirty="0" smtClean="0">
                <a:latin typeface="Arial" pitchFamily="34" charset="0"/>
                <a:cs typeface="Arial" pitchFamily="34" charset="0"/>
              </a:rPr>
              <a:t>Sözleşmedeki </a:t>
            </a:r>
            <a:r>
              <a:rPr lang="tr-TR" sz="1800" dirty="0">
                <a:latin typeface="Arial" pitchFamily="34" charset="0"/>
                <a:cs typeface="Arial" pitchFamily="34" charset="0"/>
              </a:rPr>
              <a:t>temel değişiklikler, zeyilnamenin Ajans ve yararlanıcı tarafından imzalanmasından önce uygulanamaz</a:t>
            </a:r>
            <a:r>
              <a:rPr lang="tr-TR" sz="1800" dirty="0" smtClean="0">
                <a:latin typeface="Arial" pitchFamily="34" charset="0"/>
                <a:cs typeface="Arial" pitchFamily="34" charset="0"/>
              </a:rPr>
              <a:t>.</a:t>
            </a:r>
          </a:p>
          <a:p>
            <a:pPr marL="0" indent="0" algn="just">
              <a:lnSpc>
                <a:spcPct val="120000"/>
              </a:lnSpc>
              <a:buNone/>
            </a:pPr>
            <a:endParaRPr lang="tr-TR" sz="800" dirty="0" smtClean="0">
              <a:latin typeface="Arial" pitchFamily="34" charset="0"/>
              <a:cs typeface="Arial" pitchFamily="34" charset="0"/>
            </a:endParaRPr>
          </a:p>
          <a:p>
            <a:pPr algn="just">
              <a:lnSpc>
                <a:spcPct val="120000"/>
              </a:lnSpc>
              <a:buBlip>
                <a:blip r:embed="rId2"/>
              </a:buBlip>
            </a:pPr>
            <a:r>
              <a:rPr lang="tr-TR" sz="1800" dirty="0" smtClean="0">
                <a:latin typeface="Arial" pitchFamily="34" charset="0"/>
                <a:cs typeface="Arial" pitchFamily="34" charset="0"/>
              </a:rPr>
              <a:t>Yararlanıcı </a:t>
            </a:r>
            <a:r>
              <a:rPr lang="tr-TR" sz="1800" dirty="0">
                <a:latin typeface="Arial" pitchFamily="34" charset="0"/>
                <a:cs typeface="Arial" pitchFamily="34" charset="0"/>
              </a:rPr>
              <a:t>sözleşmede </a:t>
            </a:r>
            <a:r>
              <a:rPr lang="tr-TR" sz="1800" dirty="0" smtClean="0">
                <a:latin typeface="Arial" pitchFamily="34" charset="0"/>
                <a:cs typeface="Arial" pitchFamily="34" charset="0"/>
              </a:rPr>
              <a:t>Büyük </a:t>
            </a:r>
            <a:r>
              <a:rPr lang="tr-TR" sz="1800" dirty="0">
                <a:latin typeface="Arial" pitchFamily="34" charset="0"/>
                <a:cs typeface="Arial" pitchFamily="34" charset="0"/>
              </a:rPr>
              <a:t>Değişiklik yapmayı düşünüyorsa değişiklik öncesi mutlaka izleme uzmanına danışmalıdır</a:t>
            </a:r>
            <a:r>
              <a:rPr lang="tr-TR" sz="1800" dirty="0" smtClean="0">
                <a:latin typeface="Arial" pitchFamily="34" charset="0"/>
                <a:cs typeface="Arial" pitchFamily="34" charset="0"/>
              </a:rPr>
              <a:t>.</a:t>
            </a:r>
          </a:p>
          <a:p>
            <a:pPr marL="0" indent="0" algn="just">
              <a:lnSpc>
                <a:spcPct val="120000"/>
              </a:lnSpc>
              <a:buNone/>
            </a:pPr>
            <a:endParaRPr lang="tr-TR" sz="900" dirty="0" smtClean="0">
              <a:latin typeface="Arial" pitchFamily="34" charset="0"/>
              <a:cs typeface="Arial" pitchFamily="34" charset="0"/>
            </a:endParaRPr>
          </a:p>
          <a:p>
            <a:pPr algn="just">
              <a:lnSpc>
                <a:spcPct val="120000"/>
              </a:lnSpc>
              <a:buBlip>
                <a:blip r:embed="rId2"/>
              </a:buBlip>
            </a:pPr>
            <a:r>
              <a:rPr lang="tr-TR" sz="1800" dirty="0" smtClean="0">
                <a:latin typeface="Arial" pitchFamily="34" charset="0"/>
                <a:cs typeface="Arial" pitchFamily="34" charset="0"/>
              </a:rPr>
              <a:t>Gerekçesi olamayan yada yetersiz bulunan değişiklik talepleri ile mali </a:t>
            </a:r>
            <a:r>
              <a:rPr lang="tr-TR" sz="1800" dirty="0">
                <a:latin typeface="Arial" pitchFamily="34" charset="0"/>
                <a:cs typeface="Arial" pitchFamily="34" charset="0"/>
              </a:rPr>
              <a:t>desteğin verilmesine ilişkin kararın sorgulanmasına neden </a:t>
            </a:r>
            <a:r>
              <a:rPr lang="tr-TR" sz="1800" dirty="0" smtClean="0">
                <a:latin typeface="Arial" pitchFamily="34" charset="0"/>
                <a:cs typeface="Arial" pitchFamily="34" charset="0"/>
              </a:rPr>
              <a:t>olacak </a:t>
            </a:r>
            <a:r>
              <a:rPr lang="tr-TR" sz="1800" dirty="0">
                <a:latin typeface="Arial" pitchFamily="34" charset="0"/>
                <a:cs typeface="Arial" pitchFamily="34" charset="0"/>
              </a:rPr>
              <a:t>ve başvuruculara eşit davranma yükümlülüğüne ters </a:t>
            </a:r>
            <a:r>
              <a:rPr lang="tr-TR" sz="1800" dirty="0" smtClean="0">
                <a:latin typeface="Arial" pitchFamily="34" charset="0"/>
                <a:cs typeface="Arial" pitchFamily="34" charset="0"/>
              </a:rPr>
              <a:t>düşen </a:t>
            </a:r>
            <a:r>
              <a:rPr lang="tr-TR" sz="1800" dirty="0">
                <a:latin typeface="Arial" pitchFamily="34" charset="0"/>
                <a:cs typeface="Arial" pitchFamily="34" charset="0"/>
              </a:rPr>
              <a:t>zeyilname </a:t>
            </a:r>
            <a:r>
              <a:rPr lang="tr-TR" sz="1800" dirty="0" smtClean="0">
                <a:latin typeface="Arial" pitchFamily="34" charset="0"/>
                <a:cs typeface="Arial" pitchFamily="34" charset="0"/>
              </a:rPr>
              <a:t>talepleri reddedilir.</a:t>
            </a:r>
          </a:p>
          <a:p>
            <a:pPr marL="0" indent="0" algn="just">
              <a:lnSpc>
                <a:spcPct val="120000"/>
              </a:lnSpc>
              <a:buNone/>
            </a:pPr>
            <a:endParaRPr lang="tr-TR" sz="500" dirty="0" smtClean="0">
              <a:latin typeface="Arial" pitchFamily="34" charset="0"/>
              <a:cs typeface="Arial" pitchFamily="34" charset="0"/>
            </a:endParaRPr>
          </a:p>
          <a:p>
            <a:pPr lvl="0" algn="just">
              <a:lnSpc>
                <a:spcPct val="120000"/>
              </a:lnSpc>
              <a:buBlip>
                <a:blip r:embed="rId2"/>
              </a:buBlip>
            </a:pPr>
            <a:r>
              <a:rPr lang="tr-TR" sz="1800" dirty="0" smtClean="0">
                <a:solidFill>
                  <a:srgbClr val="2A1A0C"/>
                </a:solidFill>
                <a:latin typeface="Arial" pitchFamily="34" charset="0"/>
                <a:cs typeface="Arial" pitchFamily="34" charset="0"/>
              </a:rPr>
              <a:t>Projede</a:t>
            </a:r>
            <a:r>
              <a:rPr lang="tr-TR" sz="1800" dirty="0">
                <a:solidFill>
                  <a:srgbClr val="2A1A0C"/>
                </a:solidFill>
                <a:latin typeface="Arial" pitchFamily="34" charset="0"/>
                <a:cs typeface="Arial" pitchFamily="34" charset="0"/>
              </a:rPr>
              <a:t>, Zeyilname gerektirecek büyüklükte değişiklikler </a:t>
            </a:r>
            <a:r>
              <a:rPr lang="tr-TR" sz="1800" dirty="0" smtClean="0">
                <a:solidFill>
                  <a:srgbClr val="2A1A0C"/>
                </a:solidFill>
                <a:latin typeface="Arial" pitchFamily="34" charset="0"/>
                <a:cs typeface="Arial" pitchFamily="34" charset="0"/>
              </a:rPr>
              <a:t>yapılmaması önerilir</a:t>
            </a:r>
            <a:r>
              <a:rPr lang="tr-TR" sz="1800" dirty="0">
                <a:solidFill>
                  <a:srgbClr val="2A1A0C"/>
                </a:solidFill>
                <a:latin typeface="Arial" pitchFamily="34" charset="0"/>
                <a:cs typeface="Arial" pitchFamily="34" charset="0"/>
              </a:rPr>
              <a:t>. Zeyilname süreci uzun ve karmaşık olabileceğinden </a:t>
            </a:r>
            <a:r>
              <a:rPr lang="tr-TR" sz="1800" b="1" u="sng" dirty="0">
                <a:solidFill>
                  <a:srgbClr val="2A1A0C"/>
                </a:solidFill>
                <a:latin typeface="Arial" pitchFamily="34" charset="0"/>
                <a:cs typeface="Arial" pitchFamily="34" charset="0"/>
              </a:rPr>
              <a:t>sadece çok gerekli olduğu durumlarda </a:t>
            </a:r>
            <a:r>
              <a:rPr lang="tr-TR" sz="1800" dirty="0">
                <a:solidFill>
                  <a:srgbClr val="2A1A0C"/>
                </a:solidFill>
                <a:latin typeface="Arial" pitchFamily="34" charset="0"/>
                <a:cs typeface="Arial" pitchFamily="34" charset="0"/>
              </a:rPr>
              <a:t>zeyilname </a:t>
            </a:r>
            <a:r>
              <a:rPr lang="tr-TR" sz="1800" dirty="0" smtClean="0">
                <a:solidFill>
                  <a:srgbClr val="2A1A0C"/>
                </a:solidFill>
                <a:latin typeface="Arial" pitchFamily="34" charset="0"/>
                <a:cs typeface="Arial" pitchFamily="34" charset="0"/>
              </a:rPr>
              <a:t>yapılması tavsiye </a:t>
            </a:r>
            <a:r>
              <a:rPr lang="tr-TR" sz="1800" dirty="0">
                <a:solidFill>
                  <a:srgbClr val="2A1A0C"/>
                </a:solidFill>
                <a:latin typeface="Arial" pitchFamily="34" charset="0"/>
                <a:cs typeface="Arial" pitchFamily="34" charset="0"/>
              </a:rPr>
              <a:t>olunur</a:t>
            </a:r>
            <a:r>
              <a:rPr lang="tr-TR" sz="1800" dirty="0" smtClean="0">
                <a:solidFill>
                  <a:srgbClr val="2A1A0C"/>
                </a:solidFill>
                <a:latin typeface="Arial" pitchFamily="34" charset="0"/>
                <a:cs typeface="Arial" pitchFamily="34" charset="0"/>
              </a:rPr>
              <a:t>.</a:t>
            </a:r>
          </a:p>
          <a:p>
            <a:pPr lvl="0" algn="just">
              <a:lnSpc>
                <a:spcPct val="120000"/>
              </a:lnSpc>
              <a:buBlip>
                <a:blip r:embed="rId2"/>
              </a:buBlip>
            </a:pPr>
            <a:endParaRPr lang="tr-TR" sz="200" dirty="0">
              <a:solidFill>
                <a:srgbClr val="2A1A0C"/>
              </a:solidFill>
              <a:latin typeface="Arial" pitchFamily="34" charset="0"/>
              <a:cs typeface="Arial" pitchFamily="34" charset="0"/>
            </a:endParaRPr>
          </a:p>
          <a:p>
            <a:pPr lvl="0" algn="just">
              <a:lnSpc>
                <a:spcPct val="120000"/>
              </a:lnSpc>
              <a:buBlip>
                <a:blip r:embed="rId2"/>
              </a:buBlip>
            </a:pPr>
            <a:r>
              <a:rPr lang="tr-TR" sz="1800" dirty="0" smtClean="0">
                <a:solidFill>
                  <a:srgbClr val="2A1A0C"/>
                </a:solidFill>
                <a:latin typeface="Arial" pitchFamily="34" charset="0"/>
                <a:cs typeface="Arial" pitchFamily="34" charset="0"/>
              </a:rPr>
              <a:t>Zeyilname</a:t>
            </a:r>
            <a:r>
              <a:rPr lang="tr-TR" sz="1800" dirty="0">
                <a:solidFill>
                  <a:srgbClr val="2A1A0C"/>
                </a:solidFill>
                <a:latin typeface="Arial" pitchFamily="34" charset="0"/>
                <a:cs typeface="Arial" pitchFamily="34" charset="0"/>
              </a:rPr>
              <a:t>, geriye dönük gerçekleşen faaliyetleri </a:t>
            </a:r>
            <a:r>
              <a:rPr lang="tr-TR" sz="1800" dirty="0" smtClean="0">
                <a:solidFill>
                  <a:srgbClr val="2A1A0C"/>
                </a:solidFill>
                <a:latin typeface="Arial" pitchFamily="34" charset="0"/>
                <a:cs typeface="Arial" pitchFamily="34" charset="0"/>
              </a:rPr>
              <a:t>kapsayamaz.</a:t>
            </a:r>
            <a:endParaRPr lang="tr-TR" sz="1800" dirty="0">
              <a:latin typeface="Arial" pitchFamily="34" charset="0"/>
              <a:cs typeface="Arial" pitchFamily="34" charset="0"/>
            </a:endParaRPr>
          </a:p>
          <a:p>
            <a:pPr marL="0" lvl="0" indent="0" algn="just">
              <a:buNone/>
            </a:pPr>
            <a:endParaRPr lang="tr-TR" sz="1800" dirty="0">
              <a:latin typeface="Arial" pitchFamily="34" charset="0"/>
              <a:cs typeface="Arial" pitchFamily="34" charset="0"/>
            </a:endParaRPr>
          </a:p>
        </p:txBody>
      </p:sp>
      <p:sp>
        <p:nvSpPr>
          <p:cNvPr id="4" name="Başlık 1"/>
          <p:cNvSpPr>
            <a:spLocks noGrp="1"/>
          </p:cNvSpPr>
          <p:nvPr>
            <p:ph type="title"/>
          </p:nvPr>
        </p:nvSpPr>
        <p:spPr>
          <a:xfrm>
            <a:off x="899592" y="-171400"/>
            <a:ext cx="7869560" cy="1143000"/>
          </a:xfrm>
        </p:spPr>
        <p:txBody>
          <a:bodyPr>
            <a:normAutofit/>
          </a:bodyPr>
          <a:lstStyle/>
          <a:p>
            <a:r>
              <a:rPr lang="tr-T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Büyük Değişiklikler – Zeyilname</a:t>
            </a:r>
            <a:endParaRPr lang="tr-TR"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4164468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052736"/>
            <a:ext cx="8496944" cy="5289451"/>
          </a:xfrm>
        </p:spPr>
        <p:txBody>
          <a:bodyPr>
            <a:normAutofit/>
          </a:bodyPr>
          <a:lstStyle/>
          <a:p>
            <a:pPr lvl="0" algn="just">
              <a:lnSpc>
                <a:spcPct val="120000"/>
              </a:lnSpc>
            </a:pPr>
            <a:r>
              <a:rPr lang="tr-TR" sz="1800" dirty="0">
                <a:latin typeface="Arial" pitchFamily="34" charset="0"/>
                <a:cs typeface="Arial" pitchFamily="34" charset="0"/>
              </a:rPr>
              <a:t>Zeyilname gerektiren büyük değişikliklerin olması durumunda, değişikliğin yürürlüğe </a:t>
            </a:r>
            <a:r>
              <a:rPr lang="tr-TR" sz="1800" dirty="0" smtClean="0">
                <a:latin typeface="Arial" pitchFamily="34" charset="0"/>
                <a:cs typeface="Arial" pitchFamily="34" charset="0"/>
              </a:rPr>
              <a:t>girmesi </a:t>
            </a:r>
            <a:r>
              <a:rPr lang="tr-TR" sz="1800" dirty="0">
                <a:latin typeface="Arial" pitchFamily="34" charset="0"/>
                <a:cs typeface="Arial" pitchFamily="34" charset="0"/>
              </a:rPr>
              <a:t>talep </a:t>
            </a:r>
            <a:r>
              <a:rPr lang="tr-TR" sz="1800" dirty="0" smtClean="0">
                <a:latin typeface="Arial" pitchFamily="34" charset="0"/>
                <a:cs typeface="Arial" pitchFamily="34" charset="0"/>
              </a:rPr>
              <a:t>edilen tarihten </a:t>
            </a:r>
            <a:r>
              <a:rPr lang="tr-TR" sz="1800" dirty="0">
                <a:latin typeface="Arial" pitchFamily="34" charset="0"/>
                <a:cs typeface="Arial" pitchFamily="34" charset="0"/>
              </a:rPr>
              <a:t>en az 20 gün önce zeyilname </a:t>
            </a:r>
            <a:r>
              <a:rPr lang="tr-TR" sz="1800" dirty="0" smtClean="0">
                <a:latin typeface="Arial" pitchFamily="34" charset="0"/>
                <a:cs typeface="Arial" pitchFamily="34" charset="0"/>
              </a:rPr>
              <a:t>talebinin </a:t>
            </a:r>
            <a:r>
              <a:rPr lang="tr-TR" sz="1800" dirty="0">
                <a:latin typeface="Arial" pitchFamily="34" charset="0"/>
                <a:cs typeface="Arial" pitchFamily="34" charset="0"/>
              </a:rPr>
              <a:t>yazılı olarak Ajansa </a:t>
            </a:r>
            <a:r>
              <a:rPr lang="tr-TR" sz="1800" dirty="0" smtClean="0">
                <a:latin typeface="Arial" pitchFamily="34" charset="0"/>
                <a:cs typeface="Arial" pitchFamily="34" charset="0"/>
              </a:rPr>
              <a:t>sunulması gerekir.</a:t>
            </a:r>
          </a:p>
          <a:p>
            <a:pPr lvl="0" algn="just">
              <a:lnSpc>
                <a:spcPct val="120000"/>
              </a:lnSpc>
            </a:pPr>
            <a:endParaRPr lang="tr-TR" sz="1100" dirty="0">
              <a:latin typeface="Arial" pitchFamily="34" charset="0"/>
              <a:cs typeface="Arial" pitchFamily="34" charset="0"/>
            </a:endParaRPr>
          </a:p>
          <a:p>
            <a:pPr lvl="0" algn="just">
              <a:lnSpc>
                <a:spcPct val="120000"/>
              </a:lnSpc>
            </a:pPr>
            <a:r>
              <a:rPr lang="tr-TR" sz="1800" dirty="0">
                <a:latin typeface="Arial" pitchFamily="34" charset="0"/>
                <a:cs typeface="Arial" pitchFamily="34" charset="0"/>
              </a:rPr>
              <a:t>Projenin bitim tarihinden en az 30 gün önce Ajansa zeyilname sunulabilir. Son bir ayda zeyilname sunulamaz</a:t>
            </a:r>
            <a:r>
              <a:rPr lang="tr-TR" sz="1800" dirty="0" smtClean="0">
                <a:latin typeface="Arial" pitchFamily="34" charset="0"/>
                <a:cs typeface="Arial" pitchFamily="34" charset="0"/>
              </a:rPr>
              <a:t>.</a:t>
            </a:r>
          </a:p>
          <a:p>
            <a:pPr lvl="0" algn="just">
              <a:lnSpc>
                <a:spcPct val="120000"/>
              </a:lnSpc>
            </a:pPr>
            <a:endParaRPr lang="tr-TR" sz="1050" dirty="0">
              <a:latin typeface="Arial" pitchFamily="34" charset="0"/>
              <a:cs typeface="Arial" pitchFamily="34" charset="0"/>
            </a:endParaRPr>
          </a:p>
          <a:p>
            <a:pPr lvl="0" algn="just">
              <a:lnSpc>
                <a:spcPct val="120000"/>
              </a:lnSpc>
            </a:pPr>
            <a:r>
              <a:rPr lang="tr-TR" sz="1800" dirty="0">
                <a:latin typeface="Arial" pitchFamily="34" charset="0"/>
                <a:cs typeface="Arial" pitchFamily="34" charset="0"/>
              </a:rPr>
              <a:t>Zeyilname talebi, bildirim mektubunda olduğu gibi; gerekçeli, detaylı ve belgeli bir şekilde sunularak açıklanmalıdır</a:t>
            </a:r>
            <a:r>
              <a:rPr lang="tr-TR" sz="1800" dirty="0" smtClean="0">
                <a:latin typeface="Arial" pitchFamily="34" charset="0"/>
                <a:cs typeface="Arial" pitchFamily="34" charset="0"/>
              </a:rPr>
              <a:t>.</a:t>
            </a:r>
          </a:p>
          <a:p>
            <a:pPr lvl="0" algn="just">
              <a:lnSpc>
                <a:spcPct val="120000"/>
              </a:lnSpc>
            </a:pPr>
            <a:endParaRPr lang="tr-TR" sz="1050" dirty="0" smtClean="0">
              <a:latin typeface="Arial" pitchFamily="34" charset="0"/>
              <a:cs typeface="Arial" pitchFamily="34" charset="0"/>
            </a:endParaRPr>
          </a:p>
          <a:p>
            <a:pPr algn="just">
              <a:lnSpc>
                <a:spcPct val="120000"/>
              </a:lnSpc>
            </a:pPr>
            <a:r>
              <a:rPr lang="tr-TR" sz="1800" dirty="0">
                <a:latin typeface="Arial" pitchFamily="34" charset="0"/>
                <a:cs typeface="Arial" pitchFamily="34" charset="0"/>
              </a:rPr>
              <a:t>Projeye yeni bir faaliyet ya da bütçe </a:t>
            </a:r>
            <a:r>
              <a:rPr lang="tr-TR" sz="1800" dirty="0" smtClean="0">
                <a:latin typeface="Arial" pitchFamily="34" charset="0"/>
                <a:cs typeface="Arial" pitchFamily="34" charset="0"/>
              </a:rPr>
              <a:t>kaleminin </a:t>
            </a:r>
            <a:r>
              <a:rPr lang="tr-TR" sz="1800" dirty="0">
                <a:latin typeface="Arial" pitchFamily="34" charset="0"/>
                <a:cs typeface="Arial" pitchFamily="34" charset="0"/>
              </a:rPr>
              <a:t>eklenmesi durumunda, bunun proje amaçlarını gerçekleştirmek için zaruri olduğu gerekçelendirilmelidir. </a:t>
            </a:r>
            <a:endParaRPr lang="tr-TR" sz="1800" dirty="0" smtClean="0">
              <a:latin typeface="Arial" pitchFamily="34" charset="0"/>
              <a:cs typeface="Arial" pitchFamily="34" charset="0"/>
            </a:endParaRPr>
          </a:p>
          <a:p>
            <a:pPr algn="just">
              <a:lnSpc>
                <a:spcPct val="120000"/>
              </a:lnSpc>
            </a:pPr>
            <a:endParaRPr lang="tr-TR" sz="600" dirty="0" smtClean="0">
              <a:latin typeface="Arial" pitchFamily="34" charset="0"/>
              <a:cs typeface="Arial" pitchFamily="34" charset="0"/>
            </a:endParaRPr>
          </a:p>
          <a:p>
            <a:pPr algn="just">
              <a:lnSpc>
                <a:spcPct val="120000"/>
              </a:lnSpc>
            </a:pPr>
            <a:r>
              <a:rPr lang="tr-TR" sz="1800" dirty="0" smtClean="0">
                <a:latin typeface="Arial" pitchFamily="34" charset="0"/>
                <a:cs typeface="Arial" pitchFamily="34" charset="0"/>
              </a:rPr>
              <a:t>Bütçede </a:t>
            </a:r>
            <a:r>
              <a:rPr lang="tr-TR" sz="1800" dirty="0">
                <a:latin typeface="Arial" pitchFamily="34" charset="0"/>
                <a:cs typeface="Arial" pitchFamily="34" charset="0"/>
              </a:rPr>
              <a:t>kullanılmayan ya da tasarruf edilen kaynakların bulunması yeni faaliyetlerin eklenmesi için yeterli neden değildir.</a:t>
            </a:r>
          </a:p>
          <a:p>
            <a:pPr lvl="0" algn="just">
              <a:lnSpc>
                <a:spcPct val="150000"/>
              </a:lnSpc>
            </a:pPr>
            <a:endParaRPr lang="tr-TR" sz="1800" dirty="0">
              <a:latin typeface="Arial" pitchFamily="34" charset="0"/>
              <a:cs typeface="Arial" pitchFamily="34" charset="0"/>
            </a:endParaRPr>
          </a:p>
          <a:p>
            <a:pPr lvl="0" algn="just">
              <a:lnSpc>
                <a:spcPct val="150000"/>
              </a:lnSpc>
            </a:pPr>
            <a:endParaRPr lang="tr-TR" sz="1400" dirty="0">
              <a:latin typeface="Arial" pitchFamily="34" charset="0"/>
              <a:cs typeface="Arial" pitchFamily="34" charset="0"/>
            </a:endParaRPr>
          </a:p>
        </p:txBody>
      </p:sp>
      <p:sp>
        <p:nvSpPr>
          <p:cNvPr id="4" name="Başlık 1"/>
          <p:cNvSpPr>
            <a:spLocks noGrp="1"/>
          </p:cNvSpPr>
          <p:nvPr>
            <p:ph type="title"/>
          </p:nvPr>
        </p:nvSpPr>
        <p:spPr>
          <a:xfrm>
            <a:off x="899592" y="-171400"/>
            <a:ext cx="7869560" cy="1143000"/>
          </a:xfrm>
        </p:spPr>
        <p:txBody>
          <a:bodyPr>
            <a:normAutofit/>
          </a:bodyPr>
          <a:lstStyle/>
          <a:p>
            <a:r>
              <a:rPr lang="tr-TR"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Büyük Değişiklikler – Zeyilname</a:t>
            </a:r>
            <a:endParaRPr lang="tr-TR"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881"/>
          <a:stretch/>
        </p:blipFill>
        <p:spPr bwMode="auto">
          <a:xfrm>
            <a:off x="6660232" y="4823184"/>
            <a:ext cx="2483768" cy="203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5141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836712"/>
            <a:ext cx="8424936" cy="4726335"/>
          </a:xfrm>
        </p:spPr>
        <p:txBody>
          <a:bodyPr>
            <a:normAutofit lnSpcReduction="10000"/>
          </a:bodyPr>
          <a:lstStyle/>
          <a:p>
            <a:pPr marL="0" lvl="0" indent="0" algn="just">
              <a:buNone/>
            </a:pPr>
            <a:r>
              <a:rPr lang="tr-TR" sz="2000" b="1" dirty="0">
                <a:latin typeface="Arial" pitchFamily="34" charset="0"/>
                <a:cs typeface="Arial" pitchFamily="34" charset="0"/>
              </a:rPr>
              <a:t> </a:t>
            </a:r>
            <a:r>
              <a:rPr lang="tr-TR" sz="2000" b="1" dirty="0" smtClean="0">
                <a:latin typeface="Arial" pitchFamily="34" charset="0"/>
                <a:cs typeface="Arial" pitchFamily="34" charset="0"/>
              </a:rPr>
              <a:t>   Zeyilname Süreci</a:t>
            </a:r>
          </a:p>
          <a:p>
            <a:pPr marL="0" lvl="0" indent="0" algn="just">
              <a:buNone/>
            </a:pPr>
            <a:endParaRPr lang="tr-TR" sz="1200" b="1" dirty="0" smtClean="0">
              <a:latin typeface="Arial" pitchFamily="34" charset="0"/>
              <a:cs typeface="Arial" pitchFamily="34" charset="0"/>
            </a:endParaRPr>
          </a:p>
          <a:p>
            <a:pPr marL="266700" lvl="0" indent="-254000" algn="just">
              <a:buBlip>
                <a:blip r:embed="rId2"/>
              </a:buBlip>
            </a:pPr>
            <a:r>
              <a:rPr lang="tr-TR" sz="1800" dirty="0" smtClean="0">
                <a:latin typeface="Arial" pitchFamily="34" charset="0"/>
                <a:cs typeface="Arial" pitchFamily="34" charset="0"/>
              </a:rPr>
              <a:t>Yararlanıcı </a:t>
            </a:r>
            <a:r>
              <a:rPr lang="tr-TR" sz="1800" dirty="0">
                <a:latin typeface="Arial" pitchFamily="34" charset="0"/>
                <a:cs typeface="Arial" pitchFamily="34" charset="0"/>
              </a:rPr>
              <a:t>tarafından </a:t>
            </a:r>
            <a:r>
              <a:rPr lang="tr-TR" sz="1800" dirty="0" smtClean="0">
                <a:latin typeface="Arial" pitchFamily="34" charset="0"/>
                <a:cs typeface="Arial" pitchFamily="34" charset="0"/>
              </a:rPr>
              <a:t>KAYS Bilgi Sistemi üzerinden gönderilen </a:t>
            </a:r>
            <a:r>
              <a:rPr lang="tr-TR" sz="1800" dirty="0">
                <a:latin typeface="Arial" pitchFamily="34" charset="0"/>
                <a:cs typeface="Arial" pitchFamily="34" charset="0"/>
              </a:rPr>
              <a:t>Zeyilname talebi sorumlu uzman tarafından incelenir </a:t>
            </a:r>
            <a:r>
              <a:rPr lang="tr-TR" sz="1800" dirty="0" smtClean="0">
                <a:latin typeface="Arial" pitchFamily="34" charset="0"/>
                <a:cs typeface="Arial" pitchFamily="34" charset="0"/>
              </a:rPr>
              <a:t>ve Birim Başkanı tarafından, Genel Sekreterin </a:t>
            </a:r>
            <a:r>
              <a:rPr lang="tr-TR" sz="1800" dirty="0">
                <a:latin typeface="Arial" pitchFamily="34" charset="0"/>
                <a:cs typeface="Arial" pitchFamily="34" charset="0"/>
              </a:rPr>
              <a:t>Onayına sunulur. </a:t>
            </a:r>
            <a:endParaRPr lang="tr-TR" sz="1800" dirty="0" smtClean="0">
              <a:latin typeface="Arial" pitchFamily="34" charset="0"/>
              <a:cs typeface="Arial" pitchFamily="34" charset="0"/>
            </a:endParaRPr>
          </a:p>
          <a:p>
            <a:pPr marL="266700" lvl="0" indent="-254000" algn="just">
              <a:buBlip>
                <a:blip r:embed="rId2"/>
              </a:buBlip>
            </a:pPr>
            <a:endParaRPr lang="tr-TR" sz="1300" dirty="0">
              <a:latin typeface="Arial" pitchFamily="34" charset="0"/>
              <a:cs typeface="Arial" pitchFamily="34" charset="0"/>
            </a:endParaRPr>
          </a:p>
          <a:p>
            <a:pPr marL="266700" lvl="0" indent="-254000" algn="just">
              <a:buBlip>
                <a:blip r:embed="rId2"/>
              </a:buBlip>
            </a:pPr>
            <a:r>
              <a:rPr lang="tr-TR" sz="1800" dirty="0">
                <a:latin typeface="Arial" pitchFamily="34" charset="0"/>
                <a:cs typeface="Arial" pitchFamily="34" charset="0"/>
              </a:rPr>
              <a:t>Genel Sekreter tarafından </a:t>
            </a:r>
            <a:r>
              <a:rPr lang="tr-TR" sz="1800" dirty="0" smtClean="0">
                <a:latin typeface="Arial" pitchFamily="34" charset="0"/>
                <a:cs typeface="Arial" pitchFamily="34" charset="0"/>
              </a:rPr>
              <a:t>Büyük Değişikliğin </a:t>
            </a:r>
            <a:r>
              <a:rPr lang="tr-TR" sz="1800" dirty="0">
                <a:latin typeface="Arial" pitchFamily="34" charset="0"/>
                <a:cs typeface="Arial" pitchFamily="34" charset="0"/>
              </a:rPr>
              <a:t>uygun </a:t>
            </a:r>
            <a:r>
              <a:rPr lang="tr-TR" sz="1800" dirty="0" smtClean="0">
                <a:latin typeface="Arial" pitchFamily="34" charset="0"/>
                <a:cs typeface="Arial" pitchFamily="34" charset="0"/>
              </a:rPr>
              <a:t>bulunması halinde  uzman tarafından Zeyilname düzenlenir. </a:t>
            </a:r>
          </a:p>
          <a:p>
            <a:pPr marL="266700" lvl="0" indent="-254000" algn="just">
              <a:buBlip>
                <a:blip r:embed="rId2"/>
              </a:buBlip>
            </a:pPr>
            <a:endParaRPr lang="tr-TR" sz="1000" dirty="0">
              <a:latin typeface="Arial" pitchFamily="34" charset="0"/>
              <a:cs typeface="Arial" pitchFamily="34" charset="0"/>
            </a:endParaRPr>
          </a:p>
          <a:p>
            <a:pPr marL="266700" lvl="0" indent="-254000" algn="just">
              <a:buBlip>
                <a:blip r:embed="rId2"/>
              </a:buBlip>
            </a:pPr>
            <a:r>
              <a:rPr lang="tr-TR" sz="1800" dirty="0" smtClean="0">
                <a:latin typeface="Arial" pitchFamily="34" charset="0"/>
                <a:cs typeface="Arial" pitchFamily="34" charset="0"/>
              </a:rPr>
              <a:t>Talebin </a:t>
            </a:r>
            <a:r>
              <a:rPr lang="tr-TR" sz="1800" dirty="0">
                <a:latin typeface="Arial" pitchFamily="34" charset="0"/>
                <a:cs typeface="Arial" pitchFamily="34" charset="0"/>
              </a:rPr>
              <a:t>Ajans kayıtlarına girmesinden itibaren 15 günü geçmemek üzere hazırlanan ve Genel Sekreterce onaylanan Zeyilname resmi bir yazı ekinde yararlanıcıya gönderilir</a:t>
            </a:r>
            <a:r>
              <a:rPr lang="tr-TR" sz="1800" dirty="0" smtClean="0">
                <a:latin typeface="Arial" pitchFamily="34" charset="0"/>
                <a:cs typeface="Arial" pitchFamily="34" charset="0"/>
              </a:rPr>
              <a:t>.</a:t>
            </a:r>
          </a:p>
          <a:p>
            <a:pPr marL="266700" lvl="0" indent="-254000" algn="just">
              <a:buBlip>
                <a:blip r:embed="rId2"/>
              </a:buBlip>
            </a:pPr>
            <a:endParaRPr lang="tr-TR" sz="1000" dirty="0">
              <a:latin typeface="Arial" pitchFamily="34" charset="0"/>
              <a:cs typeface="Arial" pitchFamily="34" charset="0"/>
            </a:endParaRPr>
          </a:p>
          <a:p>
            <a:pPr marL="266700" lvl="0" indent="-254000" algn="just">
              <a:buBlip>
                <a:blip r:embed="rId2"/>
              </a:buBlip>
            </a:pPr>
            <a:r>
              <a:rPr lang="tr-TR" sz="1800" dirty="0" smtClean="0">
                <a:latin typeface="Arial" pitchFamily="34" charset="0"/>
                <a:cs typeface="Arial" pitchFamily="34" charset="0"/>
              </a:rPr>
              <a:t>Yararlanıcı tarafından da </a:t>
            </a:r>
            <a:r>
              <a:rPr lang="tr-TR" sz="1800" dirty="0">
                <a:latin typeface="Arial" pitchFamily="34" charset="0"/>
                <a:cs typeface="Arial" pitchFamily="34" charset="0"/>
              </a:rPr>
              <a:t>imzalanan </a:t>
            </a:r>
            <a:r>
              <a:rPr lang="tr-TR" sz="1800" dirty="0" smtClean="0">
                <a:latin typeface="Arial" pitchFamily="34" charset="0"/>
                <a:cs typeface="Arial" pitchFamily="34" charset="0"/>
              </a:rPr>
              <a:t>Zeyilname </a:t>
            </a:r>
            <a:r>
              <a:rPr lang="tr-TR" sz="1800" dirty="0">
                <a:latin typeface="Arial" pitchFamily="34" charset="0"/>
                <a:cs typeface="Arial" pitchFamily="34" charset="0"/>
              </a:rPr>
              <a:t>Ajansa gönderilir ve Ajansın kayıtlarına girdiği tarihten itibaren Zeyilname geçerlilik kazanır</a:t>
            </a:r>
            <a:r>
              <a:rPr lang="tr-TR" sz="1800" dirty="0" smtClean="0">
                <a:latin typeface="Arial" pitchFamily="34" charset="0"/>
                <a:cs typeface="Arial" pitchFamily="34" charset="0"/>
              </a:rPr>
              <a:t>.</a:t>
            </a:r>
          </a:p>
          <a:p>
            <a:pPr marL="266700" lvl="0" indent="-254000" algn="just">
              <a:buBlip>
                <a:blip r:embed="rId2"/>
              </a:buBlip>
            </a:pPr>
            <a:endParaRPr lang="tr-TR" sz="1200" dirty="0">
              <a:latin typeface="Arial" pitchFamily="34" charset="0"/>
              <a:cs typeface="Arial" pitchFamily="34" charset="0"/>
            </a:endParaRPr>
          </a:p>
          <a:p>
            <a:pPr marL="266700" indent="-254000" algn="just">
              <a:buBlip>
                <a:blip r:embed="rId2"/>
              </a:buBlip>
            </a:pPr>
            <a:r>
              <a:rPr lang="tr-TR" sz="1800" u="sng" dirty="0">
                <a:latin typeface="Arial" pitchFamily="34" charset="0"/>
                <a:cs typeface="Arial" pitchFamily="34" charset="0"/>
              </a:rPr>
              <a:t>Uygun bulunmayan</a:t>
            </a:r>
            <a:r>
              <a:rPr lang="tr-TR" sz="1800" dirty="0">
                <a:latin typeface="Arial" pitchFamily="34" charset="0"/>
                <a:cs typeface="Arial" pitchFamily="34" charset="0"/>
              </a:rPr>
              <a:t> değişiklikler için yararlanıcı, Zeyilnamenin, Ajans kayıtlarına girdiği tarihten itibaren </a:t>
            </a:r>
            <a:r>
              <a:rPr lang="tr-TR" sz="1800" dirty="0" smtClean="0">
                <a:latin typeface="Arial" pitchFamily="34" charset="0"/>
                <a:cs typeface="Arial" pitchFamily="34" charset="0"/>
              </a:rPr>
              <a:t>15</a:t>
            </a:r>
            <a:r>
              <a:rPr lang="tr-TR" sz="1800" i="1" dirty="0" smtClean="0">
                <a:latin typeface="Arial" pitchFamily="34" charset="0"/>
                <a:cs typeface="Arial" pitchFamily="34" charset="0"/>
              </a:rPr>
              <a:t> </a:t>
            </a:r>
            <a:r>
              <a:rPr lang="tr-TR" sz="1800" dirty="0" smtClean="0">
                <a:latin typeface="Arial" pitchFamily="34" charset="0"/>
                <a:cs typeface="Arial" pitchFamily="34" charset="0"/>
              </a:rPr>
              <a:t>gün</a:t>
            </a:r>
            <a:r>
              <a:rPr lang="tr-TR" sz="1800" i="1" dirty="0" smtClean="0">
                <a:latin typeface="Arial" pitchFamily="34" charset="0"/>
                <a:cs typeface="Arial" pitchFamily="34" charset="0"/>
              </a:rPr>
              <a:t> </a:t>
            </a:r>
            <a:r>
              <a:rPr lang="tr-TR" sz="1800" dirty="0">
                <a:latin typeface="Arial" pitchFamily="34" charset="0"/>
                <a:cs typeface="Arial" pitchFamily="34" charset="0"/>
              </a:rPr>
              <a:t>içerisinde yazılı olarak bilgilendirilir. </a:t>
            </a:r>
          </a:p>
          <a:p>
            <a:pPr algn="just"/>
            <a:endParaRPr lang="tr-TR" sz="1800" dirty="0">
              <a:latin typeface="Arial" pitchFamily="34" charset="0"/>
              <a:cs typeface="Arial" pitchFamily="34" charset="0"/>
            </a:endParaRPr>
          </a:p>
        </p:txBody>
      </p:sp>
      <p:sp>
        <p:nvSpPr>
          <p:cNvPr id="4" name="Başlık 1"/>
          <p:cNvSpPr>
            <a:spLocks noGrp="1"/>
          </p:cNvSpPr>
          <p:nvPr>
            <p:ph type="title"/>
          </p:nvPr>
        </p:nvSpPr>
        <p:spPr>
          <a:xfrm>
            <a:off x="899592" y="-171400"/>
            <a:ext cx="7869560" cy="1143000"/>
          </a:xfrm>
        </p:spPr>
        <p:txBody>
          <a:bodyPr>
            <a:normAutofit/>
          </a:bodyPr>
          <a:lstStyle/>
          <a:p>
            <a:r>
              <a:rPr lang="tr-T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Büyük Değişiklikler – Zeyilname</a:t>
            </a:r>
            <a:endParaRPr lang="tr-TR"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4098" name="Picture 2" descr="C:\Users\zekeriyaay\Desktop\Güdümlü\güdümlü görsel\sözleş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931" y="5445224"/>
            <a:ext cx="2147069" cy="14142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81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836712"/>
            <a:ext cx="8784976" cy="5256584"/>
          </a:xfrm>
        </p:spPr>
        <p:txBody>
          <a:bodyPr>
            <a:noAutofit/>
          </a:bodyPr>
          <a:lstStyle/>
          <a:p>
            <a:pPr marL="177800" indent="266700" algn="just">
              <a:lnSpc>
                <a:spcPct val="110000"/>
              </a:lnSpc>
              <a:buBlip>
                <a:blip r:embed="rId2"/>
              </a:buBlip>
            </a:pPr>
            <a:r>
              <a:rPr lang="tr-TR" sz="1600" dirty="0" smtClean="0">
                <a:latin typeface="Arial" pitchFamily="34" charset="0"/>
                <a:cs typeface="Arial" pitchFamily="34" charset="0"/>
              </a:rPr>
              <a:t>Sözleşme Bütçesi, </a:t>
            </a:r>
            <a:r>
              <a:rPr lang="tr-TR" sz="1600" dirty="0">
                <a:latin typeface="Arial" pitchFamily="34" charset="0"/>
                <a:cs typeface="Arial" pitchFamily="34" charset="0"/>
              </a:rPr>
              <a:t>projenin uygun maliyet tahminini yansıtmaktadır</a:t>
            </a:r>
            <a:r>
              <a:rPr lang="tr-TR" sz="1600" dirty="0" smtClean="0">
                <a:latin typeface="Arial" pitchFamily="34" charset="0"/>
                <a:cs typeface="Arial" pitchFamily="34" charset="0"/>
              </a:rPr>
              <a:t>.</a:t>
            </a:r>
          </a:p>
          <a:p>
            <a:pPr marL="177800" indent="266700" algn="just">
              <a:lnSpc>
                <a:spcPct val="110000"/>
              </a:lnSpc>
              <a:buBlip>
                <a:blip r:embed="rId2"/>
              </a:buBlip>
            </a:pPr>
            <a:r>
              <a:rPr lang="tr-TR" sz="1600" dirty="0" smtClean="0">
                <a:latin typeface="Arial" pitchFamily="34" charset="0"/>
                <a:cs typeface="Arial" pitchFamily="34" charset="0"/>
              </a:rPr>
              <a:t> </a:t>
            </a:r>
            <a:r>
              <a:rPr lang="tr-TR" sz="1600" dirty="0">
                <a:latin typeface="Arial" pitchFamily="34" charset="0"/>
                <a:cs typeface="Arial" pitchFamily="34" charset="0"/>
              </a:rPr>
              <a:t>Ara ve nihai mali raporların değerlendirilmesi sırasında, Ajans tarafından projede yapılan harcamaların uygunluğu denetlenecektir.</a:t>
            </a:r>
          </a:p>
          <a:p>
            <a:pPr marL="177800" indent="266700" algn="just">
              <a:lnSpc>
                <a:spcPct val="110000"/>
              </a:lnSpc>
              <a:buBlip>
                <a:blip r:embed="rId2"/>
              </a:buBlip>
            </a:pPr>
            <a:r>
              <a:rPr lang="tr-TR" sz="1600" dirty="0">
                <a:latin typeface="Arial" pitchFamily="34" charset="0"/>
                <a:cs typeface="Arial" pitchFamily="34" charset="0"/>
              </a:rPr>
              <a:t>Ajansın toplam uygun maliyetinin kayda bağlanmış mali destek oranından (%) daha fazlasını ödemeyeceğini </a:t>
            </a:r>
            <a:r>
              <a:rPr lang="tr-TR" sz="1600" dirty="0" smtClean="0">
                <a:latin typeface="Arial" pitchFamily="34" charset="0"/>
                <a:cs typeface="Arial" pitchFamily="34" charset="0"/>
              </a:rPr>
              <a:t>unutulmamalıdır.</a:t>
            </a:r>
          </a:p>
          <a:p>
            <a:pPr marL="0" indent="0" algn="just">
              <a:lnSpc>
                <a:spcPct val="110000"/>
              </a:lnSpc>
              <a:buNone/>
            </a:pPr>
            <a:endParaRPr lang="tr-TR" sz="1100" dirty="0">
              <a:latin typeface="Arial" pitchFamily="34" charset="0"/>
              <a:cs typeface="Arial" pitchFamily="34" charset="0"/>
            </a:endParaRPr>
          </a:p>
          <a:p>
            <a:pPr marL="0" indent="0" algn="just">
              <a:lnSpc>
                <a:spcPct val="110000"/>
              </a:lnSpc>
              <a:buNone/>
            </a:pPr>
            <a:r>
              <a:rPr lang="tr-TR" sz="1800" dirty="0" smtClean="0">
                <a:latin typeface="Arial" pitchFamily="34" charset="0"/>
                <a:cs typeface="Arial" pitchFamily="34" charset="0"/>
              </a:rPr>
              <a:t>   Maliyetlerin </a:t>
            </a:r>
            <a:r>
              <a:rPr lang="tr-TR" sz="1800" dirty="0">
                <a:latin typeface="Arial" pitchFamily="34" charset="0"/>
                <a:cs typeface="Arial" pitchFamily="34" charset="0"/>
              </a:rPr>
              <a:t>uygunluğunda genel ilkeler şunlardır</a:t>
            </a:r>
            <a:r>
              <a:rPr lang="tr-TR" sz="1800" dirty="0" smtClean="0">
                <a:latin typeface="Arial" pitchFamily="34" charset="0"/>
                <a:cs typeface="Arial" pitchFamily="34" charset="0"/>
              </a:rPr>
              <a:t>:</a:t>
            </a:r>
          </a:p>
          <a:p>
            <a:pPr marL="0" indent="0" algn="just">
              <a:lnSpc>
                <a:spcPct val="110000"/>
              </a:lnSpc>
              <a:buNone/>
            </a:pPr>
            <a:endParaRPr lang="tr-TR" sz="900" dirty="0">
              <a:latin typeface="Arial" pitchFamily="34" charset="0"/>
              <a:cs typeface="Arial" pitchFamily="34" charset="0"/>
            </a:endParaRPr>
          </a:p>
          <a:p>
            <a:pPr marL="438150" lvl="1" algn="just">
              <a:lnSpc>
                <a:spcPct val="110000"/>
              </a:lnSpc>
              <a:buBlip>
                <a:blip r:embed="rId3"/>
              </a:buBlip>
            </a:pPr>
            <a:r>
              <a:rPr lang="tr-TR" sz="1600" dirty="0">
                <a:latin typeface="Arial" pitchFamily="34" charset="0"/>
                <a:cs typeface="Arial" pitchFamily="34" charset="0"/>
              </a:rPr>
              <a:t>Maliyetler proje bütçesinde dahil edilmiş olmalıdır.</a:t>
            </a:r>
          </a:p>
          <a:p>
            <a:pPr marL="438150" lvl="1" algn="just">
              <a:lnSpc>
                <a:spcPct val="110000"/>
              </a:lnSpc>
              <a:buBlip>
                <a:blip r:embed="rId3"/>
              </a:buBlip>
            </a:pPr>
            <a:r>
              <a:rPr lang="tr-TR" sz="1600" dirty="0">
                <a:latin typeface="Arial" pitchFamily="34" charset="0"/>
                <a:cs typeface="Arial" pitchFamily="34" charset="0"/>
              </a:rPr>
              <a:t>Maliyetler projeyi yürütmek için gerekli </a:t>
            </a:r>
            <a:r>
              <a:rPr lang="tr-TR" sz="1600" dirty="0" smtClean="0">
                <a:latin typeface="Arial" pitchFamily="34" charset="0"/>
                <a:cs typeface="Arial" pitchFamily="34" charset="0"/>
              </a:rPr>
              <a:t>olmalıdır</a:t>
            </a:r>
          </a:p>
          <a:p>
            <a:pPr marL="438150" lvl="1" algn="just">
              <a:lnSpc>
                <a:spcPct val="110000"/>
              </a:lnSpc>
              <a:buBlip>
                <a:blip r:embed="rId3"/>
              </a:buBlip>
            </a:pPr>
            <a:r>
              <a:rPr lang="tr-TR" sz="1600" dirty="0" smtClean="0">
                <a:latin typeface="Arial" pitchFamily="34" charset="0"/>
                <a:cs typeface="Arial" pitchFamily="34" charset="0"/>
              </a:rPr>
              <a:t>Ajansa </a:t>
            </a:r>
            <a:r>
              <a:rPr lang="tr-TR" sz="1600" dirty="0">
                <a:latin typeface="Arial" pitchFamily="34" charset="0"/>
                <a:cs typeface="Arial" pitchFamily="34" charset="0"/>
              </a:rPr>
              <a:t>yapacağınız ödeme taleplerine konu </a:t>
            </a:r>
            <a:r>
              <a:rPr lang="tr-TR" sz="1600" dirty="0" smtClean="0">
                <a:latin typeface="Arial" pitchFamily="34" charset="0"/>
                <a:cs typeface="Arial" pitchFamily="34" charset="0"/>
              </a:rPr>
              <a:t>olan</a:t>
            </a:r>
          </a:p>
          <a:p>
            <a:pPr marL="152400" lvl="1" indent="0" algn="just">
              <a:lnSpc>
                <a:spcPct val="110000"/>
              </a:lnSpc>
              <a:buNone/>
            </a:pPr>
            <a:r>
              <a:rPr lang="tr-TR" sz="1600" dirty="0" smtClean="0">
                <a:latin typeface="Arial" pitchFamily="34" charset="0"/>
                <a:cs typeface="Arial" pitchFamily="34" charset="0"/>
              </a:rPr>
              <a:t>faaliyetler Başvuru Formunda tanımlanmış </a:t>
            </a:r>
            <a:r>
              <a:rPr lang="tr-TR" sz="1600" dirty="0">
                <a:latin typeface="Arial" pitchFamily="34" charset="0"/>
                <a:cs typeface="Arial" pitchFamily="34" charset="0"/>
              </a:rPr>
              <a:t>olmalıdır. </a:t>
            </a:r>
          </a:p>
          <a:p>
            <a:pPr marL="438150" lvl="1" algn="just">
              <a:lnSpc>
                <a:spcPct val="110000"/>
              </a:lnSpc>
              <a:buBlip>
                <a:blip r:embed="rId3"/>
              </a:buBlip>
            </a:pPr>
            <a:r>
              <a:rPr lang="tr-TR" sz="1600" dirty="0" smtClean="0">
                <a:latin typeface="Arial" pitchFamily="34" charset="0"/>
                <a:cs typeface="Arial" pitchFamily="34" charset="0"/>
              </a:rPr>
              <a:t>Tüm </a:t>
            </a:r>
            <a:r>
              <a:rPr lang="tr-TR" sz="1600" dirty="0">
                <a:latin typeface="Arial" pitchFamily="34" charset="0"/>
                <a:cs typeface="Arial" pitchFamily="34" charset="0"/>
              </a:rPr>
              <a:t>maliyetler, yararlanıcı ve/veya ortakları tarafından gerçekleştirilmiş harcamalar </a:t>
            </a:r>
            <a:r>
              <a:rPr lang="tr-TR" sz="1600" dirty="0" smtClean="0">
                <a:latin typeface="Arial" pitchFamily="34" charset="0"/>
                <a:cs typeface="Arial" pitchFamily="34" charset="0"/>
              </a:rPr>
              <a:t>olmalıdır.</a:t>
            </a:r>
          </a:p>
          <a:p>
            <a:pPr marL="438150" lvl="1" algn="just">
              <a:lnSpc>
                <a:spcPct val="110000"/>
              </a:lnSpc>
              <a:buBlip>
                <a:blip r:embed="rId3"/>
              </a:buBlip>
            </a:pPr>
            <a:r>
              <a:rPr lang="tr-TR" sz="1600" dirty="0" smtClean="0">
                <a:latin typeface="Arial" pitchFamily="34" charset="0"/>
                <a:cs typeface="Arial" pitchFamily="34" charset="0"/>
              </a:rPr>
              <a:t>Maliyetler</a:t>
            </a:r>
            <a:r>
              <a:rPr lang="tr-TR" sz="1600" dirty="0">
                <a:latin typeface="Arial" pitchFamily="34" charset="0"/>
                <a:cs typeface="Arial" pitchFamily="34" charset="0"/>
              </a:rPr>
              <a:t>, yararlanıcının veya ortaklarının muhasebe hesaplarında kayıtlı olmalıdır ve saptanabilir, doğrulanabilir ve destekleyici belgelerin asılları ile kanıtlanabilir </a:t>
            </a:r>
            <a:r>
              <a:rPr lang="tr-TR" sz="1600" dirty="0" smtClean="0">
                <a:latin typeface="Arial" pitchFamily="34" charset="0"/>
                <a:cs typeface="Arial" pitchFamily="34" charset="0"/>
              </a:rPr>
              <a:t>olmalıdır.</a:t>
            </a:r>
          </a:p>
          <a:p>
            <a:pPr marL="438150" lvl="1" algn="just">
              <a:lnSpc>
                <a:spcPct val="110000"/>
              </a:lnSpc>
              <a:buBlip>
                <a:blip r:embed="rId3"/>
              </a:buBlip>
            </a:pPr>
            <a:r>
              <a:rPr lang="tr-TR" sz="1600" dirty="0" smtClean="0">
                <a:latin typeface="Arial" pitchFamily="34" charset="0"/>
                <a:cs typeface="Arial" pitchFamily="34" charset="0"/>
              </a:rPr>
              <a:t>Maliyetler</a:t>
            </a:r>
            <a:r>
              <a:rPr lang="tr-TR" sz="1600" dirty="0">
                <a:latin typeface="Arial" pitchFamily="34" charset="0"/>
                <a:cs typeface="Arial" pitchFamily="34" charset="0"/>
              </a:rPr>
              <a:t>, proje uygulama döneminde gerçekleşmiş olmalıdır.</a:t>
            </a:r>
          </a:p>
          <a:p>
            <a:pPr lvl="1" algn="just">
              <a:lnSpc>
                <a:spcPct val="110000"/>
              </a:lnSpc>
              <a:buNone/>
            </a:pPr>
            <a:endParaRPr lang="tr-TR" sz="2000" dirty="0" smtClean="0"/>
          </a:p>
          <a:p>
            <a:pPr lvl="1" algn="just">
              <a:lnSpc>
                <a:spcPct val="110000"/>
              </a:lnSpc>
              <a:buNone/>
            </a:pPr>
            <a:endParaRPr lang="tr-TR" sz="2000" dirty="0"/>
          </a:p>
          <a:p>
            <a:pPr lvl="1" algn="just">
              <a:lnSpc>
                <a:spcPct val="110000"/>
              </a:lnSpc>
              <a:buNone/>
            </a:pPr>
            <a:endParaRPr lang="tr-TR" sz="2000" dirty="0"/>
          </a:p>
          <a:p>
            <a:pPr marL="190500" lvl="0" indent="0" algn="just">
              <a:lnSpc>
                <a:spcPct val="110000"/>
              </a:lnSpc>
              <a:buNone/>
            </a:pPr>
            <a:endParaRPr lang="tr-TR" sz="1600" dirty="0">
              <a:latin typeface="Arial" pitchFamily="34" charset="0"/>
              <a:cs typeface="Arial" pitchFamily="34" charset="0"/>
            </a:endParaRPr>
          </a:p>
        </p:txBody>
      </p:sp>
      <p:sp>
        <p:nvSpPr>
          <p:cNvPr id="4" name="Başlık 1"/>
          <p:cNvSpPr>
            <a:spLocks noGrp="1"/>
          </p:cNvSpPr>
          <p:nvPr>
            <p:ph type="title"/>
          </p:nvPr>
        </p:nvSpPr>
        <p:spPr>
          <a:xfrm>
            <a:off x="899592" y="-171400"/>
            <a:ext cx="7869560" cy="936104"/>
          </a:xfrm>
        </p:spPr>
        <p:txBody>
          <a:bodyPr>
            <a:normAutofit/>
          </a:bodyPr>
          <a:lstStyle/>
          <a:p>
            <a:r>
              <a:rPr lang="tr-T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Uygun Maliyetler</a:t>
            </a:r>
            <a:endParaRPr lang="tr-TR"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4" descr="http://t1.ftcdn.net/jpg/00/02/86/70/400_F_2867025_WYwABCDj7LMsOuIJpCDEtmdWXY4wKL.jpg"/>
          <p:cNvPicPr>
            <a:picLocks noChangeAspect="1" noChangeArrowheads="1"/>
          </p:cNvPicPr>
          <p:nvPr/>
        </p:nvPicPr>
        <p:blipFill>
          <a:blip r:embed="rId4" cstate="print"/>
          <a:srcRect/>
          <a:stretch>
            <a:fillRect/>
          </a:stretch>
        </p:blipFill>
        <p:spPr bwMode="auto">
          <a:xfrm>
            <a:off x="5868145" y="2276872"/>
            <a:ext cx="3096343" cy="1944216"/>
          </a:xfrm>
          <a:prstGeom prst="rect">
            <a:avLst/>
          </a:prstGeom>
          <a:ln>
            <a:noFill/>
          </a:ln>
          <a:effectLst>
            <a:softEdge rad="112500"/>
          </a:effectLst>
        </p:spPr>
      </p:pic>
    </p:spTree>
    <p:extLst>
      <p:ext uri="{BB962C8B-B14F-4D97-AF65-F5344CB8AC3E}">
        <p14:creationId xmlns:p14="http://schemas.microsoft.com/office/powerpoint/2010/main" val="5823876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520" y="836712"/>
            <a:ext cx="9073008" cy="5256584"/>
          </a:xfrm>
        </p:spPr>
        <p:txBody>
          <a:bodyPr>
            <a:noAutofit/>
          </a:bodyPr>
          <a:lstStyle/>
          <a:p>
            <a:pPr marL="533400" lvl="0" algn="just">
              <a:lnSpc>
                <a:spcPct val="110000"/>
              </a:lnSpc>
              <a:buBlip>
                <a:blip r:embed="rId2"/>
              </a:buBlip>
            </a:pPr>
            <a:r>
              <a:rPr lang="tr-TR" sz="1600" dirty="0" smtClean="0">
                <a:latin typeface="Arial" pitchFamily="34" charset="0"/>
                <a:cs typeface="Arial" pitchFamily="34" charset="0"/>
              </a:rPr>
              <a:t>Salt </a:t>
            </a:r>
            <a:r>
              <a:rPr lang="tr-TR" sz="1600" dirty="0">
                <a:latin typeface="Arial" pitchFamily="34" charset="0"/>
                <a:cs typeface="Arial" pitchFamily="34" charset="0"/>
              </a:rPr>
              <a:t>sözleşmeye, teminatlara ve ödemelere ilişkin her türlü vergi, resim, harç ve sair giderler,</a:t>
            </a:r>
          </a:p>
          <a:p>
            <a:pPr marL="533400" lvl="0" algn="just">
              <a:lnSpc>
                <a:spcPct val="110000"/>
              </a:lnSpc>
              <a:buBlip>
                <a:blip r:embed="rId2"/>
              </a:buBlip>
            </a:pPr>
            <a:r>
              <a:rPr lang="tr-TR" sz="1600" dirty="0">
                <a:latin typeface="Arial" pitchFamily="34" charset="0"/>
                <a:cs typeface="Arial" pitchFamily="34" charset="0"/>
              </a:rPr>
              <a:t>Döviz kuru zararları,</a:t>
            </a:r>
          </a:p>
          <a:p>
            <a:pPr marL="533400" lvl="0" algn="just">
              <a:lnSpc>
                <a:spcPct val="110000"/>
              </a:lnSpc>
              <a:buBlip>
                <a:blip r:embed="rId2"/>
              </a:buBlip>
            </a:pPr>
            <a:r>
              <a:rPr lang="tr-TR" sz="1600" dirty="0">
                <a:latin typeface="Arial" pitchFamily="34" charset="0"/>
                <a:cs typeface="Arial" pitchFamily="34" charset="0"/>
              </a:rPr>
              <a:t>Projenin uygulanmasına katılan kamu görevlilerinin maaşları,</a:t>
            </a:r>
          </a:p>
          <a:p>
            <a:pPr marL="533400" lvl="0" algn="just">
              <a:lnSpc>
                <a:spcPct val="110000"/>
              </a:lnSpc>
              <a:buBlip>
                <a:blip r:embed="rId2"/>
              </a:buBlip>
            </a:pPr>
            <a:r>
              <a:rPr lang="tr-TR" sz="1600" dirty="0">
                <a:latin typeface="Arial" pitchFamily="34" charset="0"/>
                <a:cs typeface="Arial" pitchFamily="34" charset="0"/>
              </a:rPr>
              <a:t>İkinci el ekipman alımı</a:t>
            </a:r>
            <a:r>
              <a:rPr lang="tr-TR" sz="1600" dirty="0" smtClean="0">
                <a:latin typeface="Arial" pitchFamily="34" charset="0"/>
                <a:cs typeface="Arial" pitchFamily="34" charset="0"/>
              </a:rPr>
              <a:t>,</a:t>
            </a:r>
            <a:endParaRPr lang="tr-TR" sz="1600" dirty="0">
              <a:latin typeface="Arial" pitchFamily="34" charset="0"/>
              <a:cs typeface="Arial" pitchFamily="34" charset="0"/>
            </a:endParaRPr>
          </a:p>
          <a:p>
            <a:pPr marL="533400" lvl="0" algn="just">
              <a:lnSpc>
                <a:spcPct val="110000"/>
              </a:lnSpc>
              <a:buBlip>
                <a:blip r:embed="rId2"/>
              </a:buBlip>
            </a:pPr>
            <a:r>
              <a:rPr lang="tr-TR" sz="1600" dirty="0">
                <a:latin typeface="Arial" pitchFamily="34" charset="0"/>
                <a:cs typeface="Arial" pitchFamily="34" charset="0"/>
              </a:rPr>
              <a:t>Arsa ya da bina alımı,</a:t>
            </a:r>
          </a:p>
          <a:p>
            <a:pPr marL="533400" lvl="0" algn="just">
              <a:lnSpc>
                <a:spcPct val="110000"/>
              </a:lnSpc>
              <a:buBlip>
                <a:blip r:embed="rId2"/>
              </a:buBlip>
            </a:pPr>
            <a:r>
              <a:rPr lang="tr-TR" sz="1600" dirty="0">
                <a:latin typeface="Arial" pitchFamily="34" charset="0"/>
                <a:cs typeface="Arial" pitchFamily="34" charset="0"/>
              </a:rPr>
              <a:t>Cezalar, mali cezalar ve mahkeme giderleri ile istimlâk bedelleri,</a:t>
            </a:r>
          </a:p>
          <a:p>
            <a:pPr marL="533400" lvl="0" algn="just">
              <a:lnSpc>
                <a:spcPct val="110000"/>
              </a:lnSpc>
              <a:buBlip>
                <a:blip r:embed="rId2"/>
              </a:buBlip>
            </a:pPr>
            <a:r>
              <a:rPr lang="tr-TR" sz="1600" dirty="0">
                <a:latin typeface="Arial" pitchFamily="34" charset="0"/>
                <a:cs typeface="Arial" pitchFamily="34" charset="0"/>
              </a:rPr>
              <a:t>Borçlar ve gelecekteki muhtemel kayıplar için karşılıklar,</a:t>
            </a:r>
          </a:p>
          <a:p>
            <a:pPr marL="533400" lvl="0" algn="just">
              <a:lnSpc>
                <a:spcPct val="110000"/>
              </a:lnSpc>
              <a:buBlip>
                <a:blip r:embed="rId2"/>
              </a:buBlip>
            </a:pPr>
            <a:r>
              <a:rPr lang="tr-TR" sz="1600" dirty="0">
                <a:latin typeface="Arial" pitchFamily="34" charset="0"/>
                <a:cs typeface="Arial" pitchFamily="34" charset="0"/>
              </a:rPr>
              <a:t>Faiz borcu,</a:t>
            </a:r>
          </a:p>
          <a:p>
            <a:pPr marL="533400" lvl="0" algn="just">
              <a:lnSpc>
                <a:spcPct val="110000"/>
              </a:lnSpc>
              <a:buBlip>
                <a:blip r:embed="rId2"/>
              </a:buBlip>
            </a:pPr>
            <a:r>
              <a:rPr lang="tr-TR" sz="1600" dirty="0">
                <a:latin typeface="Arial" pitchFamily="34" charset="0"/>
                <a:cs typeface="Arial" pitchFamily="34" charset="0"/>
              </a:rPr>
              <a:t>Halihazırda başka bir çerçevede/programda finanse edilen kalemler,</a:t>
            </a:r>
          </a:p>
          <a:p>
            <a:pPr marL="533400" lvl="0" algn="just">
              <a:lnSpc>
                <a:spcPct val="110000"/>
              </a:lnSpc>
              <a:buBlip>
                <a:blip r:embed="rId2"/>
              </a:buBlip>
            </a:pPr>
            <a:r>
              <a:rPr lang="tr-TR" sz="1600" dirty="0">
                <a:latin typeface="Arial" pitchFamily="34" charset="0"/>
                <a:cs typeface="Arial" pitchFamily="34" charset="0"/>
              </a:rPr>
              <a:t>Kamu kurumlarının genel maliyetleri/idari maliyetleri,</a:t>
            </a:r>
          </a:p>
          <a:p>
            <a:pPr marL="533400" lvl="0" algn="just">
              <a:lnSpc>
                <a:spcPct val="110000"/>
              </a:lnSpc>
              <a:buBlip>
                <a:blip r:embed="rId2"/>
              </a:buBlip>
            </a:pPr>
            <a:r>
              <a:rPr lang="tr-TR" sz="1600" dirty="0">
                <a:latin typeface="Arial" pitchFamily="34" charset="0"/>
                <a:cs typeface="Arial" pitchFamily="34" charset="0"/>
              </a:rPr>
              <a:t>Proje hazırlık çalışmalarının ve diğer hazırlık faaliyetlerinin maliyetleri,</a:t>
            </a:r>
          </a:p>
          <a:p>
            <a:pPr marL="533400" lvl="0" algn="just">
              <a:lnSpc>
                <a:spcPct val="110000"/>
              </a:lnSpc>
              <a:buBlip>
                <a:blip r:embed="rId2"/>
              </a:buBlip>
            </a:pPr>
            <a:r>
              <a:rPr lang="tr-TR" sz="1600" dirty="0">
                <a:latin typeface="Arial" pitchFamily="34" charset="0"/>
                <a:cs typeface="Arial" pitchFamily="34" charset="0"/>
              </a:rPr>
              <a:t>Ayni katkılar.</a:t>
            </a:r>
          </a:p>
          <a:p>
            <a:pPr marL="533400" lvl="0" algn="just">
              <a:lnSpc>
                <a:spcPct val="110000"/>
              </a:lnSpc>
              <a:buBlip>
                <a:blip r:embed="rId2"/>
              </a:buBlip>
            </a:pPr>
            <a:r>
              <a:rPr lang="tr-TR" sz="1600" dirty="0">
                <a:latin typeface="Arial" pitchFamily="34" charset="0"/>
                <a:cs typeface="Arial" pitchFamily="34" charset="0"/>
              </a:rPr>
              <a:t>Kamu kurum veya kuruluşu olmayan destek yararlanıcılarının Katma Değer Vergisi (KDV) giderleri.</a:t>
            </a:r>
          </a:p>
          <a:p>
            <a:pPr marL="533400" algn="just">
              <a:lnSpc>
                <a:spcPct val="110000"/>
              </a:lnSpc>
              <a:buBlip>
                <a:blip r:embed="rId2"/>
              </a:buBlip>
            </a:pPr>
            <a:r>
              <a:rPr lang="tr-TR" sz="1600" dirty="0">
                <a:latin typeface="Arial" pitchFamily="34" charset="0"/>
                <a:cs typeface="Arial" pitchFamily="34" charset="0"/>
              </a:rPr>
              <a:t>Sözleşme kapsamındaki uygulamalarla ilgili olarak, yararlanıcının ve proje kapsamında görev alan kişilerin kusur ve ihmalleri sebebiyle doğacak olan her türlü ceza, gecikme zammı, faiz ve sair giderlerin proje uygun maliyetlerinden sayılamaz</a:t>
            </a:r>
            <a:r>
              <a:rPr lang="tr-TR" sz="1600" dirty="0" smtClean="0">
                <a:latin typeface="Arial" pitchFamily="34" charset="0"/>
                <a:cs typeface="Arial" pitchFamily="34" charset="0"/>
              </a:rPr>
              <a:t>.</a:t>
            </a:r>
            <a:endParaRPr lang="tr-TR" sz="1600" dirty="0">
              <a:latin typeface="Arial" pitchFamily="34" charset="0"/>
              <a:cs typeface="Arial" pitchFamily="34" charset="0"/>
            </a:endParaRPr>
          </a:p>
        </p:txBody>
      </p:sp>
      <p:sp>
        <p:nvSpPr>
          <p:cNvPr id="4" name="Başlık 1"/>
          <p:cNvSpPr>
            <a:spLocks noGrp="1"/>
          </p:cNvSpPr>
          <p:nvPr>
            <p:ph type="title"/>
          </p:nvPr>
        </p:nvSpPr>
        <p:spPr>
          <a:xfrm>
            <a:off x="899592" y="-171400"/>
            <a:ext cx="7869560" cy="936104"/>
          </a:xfrm>
        </p:spPr>
        <p:txBody>
          <a:bodyPr>
            <a:normAutofit/>
          </a:bodyPr>
          <a:lstStyle/>
          <a:p>
            <a:r>
              <a:rPr lang="tr-TR"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Uygun Olmayan Maliyetler</a:t>
            </a:r>
            <a:endParaRPr lang="tr-TR"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268760"/>
            <a:ext cx="2363812" cy="2376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235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txBox="1">
            <a:spLocks/>
          </p:cNvSpPr>
          <p:nvPr/>
        </p:nvSpPr>
        <p:spPr bwMode="auto">
          <a:xfrm>
            <a:off x="1691680" y="3212976"/>
            <a:ext cx="5573490" cy="1184850"/>
          </a:xfrm>
          <a:prstGeom prst="rect">
            <a:avLst/>
          </a:prstGeom>
          <a:noFill/>
          <a:ln w="9525">
            <a:noFill/>
            <a:miter lim="800000"/>
            <a:headEnd/>
            <a:tailEnd/>
          </a:ln>
        </p:spPr>
        <p:txBody>
          <a:bodyPr>
            <a:normAutofit/>
          </a:bodyPr>
          <a:lstStyle/>
          <a:p>
            <a:pPr algn="ctr" fontAlgn="auto">
              <a:spcBef>
                <a:spcPct val="20000"/>
              </a:spcBef>
              <a:spcAft>
                <a:spcPts val="0"/>
              </a:spcAft>
              <a:buFont typeface="Arial" pitchFamily="34" charset="0"/>
              <a:buNone/>
              <a:defRPr/>
            </a:pPr>
            <a:r>
              <a:rPr lang="tr-TR" sz="4400" b="1" cap="all" dirty="0" smtClean="0">
                <a:ln w="0"/>
                <a:solidFill>
                  <a:schemeClr val="bg1"/>
                </a:solidFill>
                <a:effectLst>
                  <a:reflection blurRad="12700" stA="50000" endPos="50000" dist="5000" dir="5400000" sy="-100000" rotWithShape="0"/>
                </a:effectLst>
                <a:latin typeface="Arial" pitchFamily="34" charset="0"/>
                <a:ea typeface="+mj-ea"/>
                <a:cs typeface="Arial" pitchFamily="34" charset="0"/>
              </a:rPr>
              <a:t>TEŞEKKÜRLER</a:t>
            </a:r>
          </a:p>
          <a:p>
            <a:pPr algn="ctr" fontAlgn="auto">
              <a:spcBef>
                <a:spcPct val="20000"/>
              </a:spcBef>
              <a:spcAft>
                <a:spcPts val="0"/>
              </a:spcAft>
              <a:buFont typeface="Arial" pitchFamily="34" charset="0"/>
              <a:buNone/>
              <a:defRPr/>
            </a:pPr>
            <a:endParaRPr lang="tr-TR" sz="4400" b="1" cap="all" dirty="0">
              <a:ln w="0"/>
              <a:solidFill>
                <a:schemeClr val="bg1"/>
              </a:solidFill>
              <a:effectLst>
                <a:reflection blurRad="12700" stA="50000" endPos="50000" dist="5000" dir="5400000" sy="-100000" rotWithShape="0"/>
              </a:effectLst>
              <a:latin typeface="Arial" pitchFamily="34" charset="0"/>
              <a:ea typeface="+mj-ea"/>
              <a:cs typeface="Arial" pitchFamily="34" charset="0"/>
            </a:endParaRPr>
          </a:p>
        </p:txBody>
      </p:sp>
    </p:spTree>
    <p:extLst>
      <p:ext uri="{BB962C8B-B14F-4D97-AF65-F5344CB8AC3E}">
        <p14:creationId xmlns:p14="http://schemas.microsoft.com/office/powerpoint/2010/main" val="41664324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1"/>
          <p:cNvSpPr>
            <a:spLocks noGrp="1"/>
          </p:cNvSpPr>
          <p:nvPr>
            <p:ph idx="1"/>
          </p:nvPr>
        </p:nvSpPr>
        <p:spPr>
          <a:xfrm>
            <a:off x="251520" y="809948"/>
            <a:ext cx="8892480" cy="4419252"/>
          </a:xfrm>
          <a:ln>
            <a:noFill/>
          </a:ln>
        </p:spPr>
        <p:style>
          <a:lnRef idx="1">
            <a:schemeClr val="accent1"/>
          </a:lnRef>
          <a:fillRef idx="1001">
            <a:schemeClr val="lt1"/>
          </a:fillRef>
          <a:effectRef idx="1">
            <a:schemeClr val="accent1"/>
          </a:effectRef>
          <a:fontRef idx="minor">
            <a:schemeClr val="dk1"/>
          </a:fontRef>
        </p:style>
        <p:txBody>
          <a:bodyPr anchor="t">
            <a:noAutofit/>
          </a:bodyPr>
          <a:lstStyle/>
          <a:p>
            <a:pPr marL="0" lvl="0" indent="0">
              <a:buNone/>
            </a:pPr>
            <a:r>
              <a:rPr lang="tr-TR" sz="2000" b="1" dirty="0" smtClean="0">
                <a:solidFill>
                  <a:schemeClr val="tx1"/>
                </a:solidFill>
                <a:latin typeface="Arial" pitchFamily="34" charset="0"/>
                <a:cs typeface="Arial" pitchFamily="34" charset="0"/>
              </a:rPr>
              <a:t>Temel Birim Faaliyetleri;</a:t>
            </a:r>
          </a:p>
          <a:p>
            <a:pPr marL="0" lvl="0" indent="0">
              <a:buNone/>
            </a:pPr>
            <a:endParaRPr lang="tr-TR" sz="1200" b="1" dirty="0" smtClean="0">
              <a:solidFill>
                <a:schemeClr val="tx1"/>
              </a:solidFill>
              <a:latin typeface="Arial" pitchFamily="34" charset="0"/>
              <a:cs typeface="Arial" pitchFamily="34" charset="0"/>
            </a:endParaRPr>
          </a:p>
          <a:p>
            <a:pPr algn="just">
              <a:buSzPct val="90000"/>
              <a:buBlip>
                <a:blip r:embed="rId2"/>
              </a:buBlip>
            </a:pPr>
            <a:r>
              <a:rPr lang="tr-TR" sz="1800" dirty="0" smtClean="0">
                <a:latin typeface="Arial" pitchFamily="34" charset="0"/>
                <a:cs typeface="Arial" pitchFamily="34" charset="0"/>
              </a:rPr>
              <a:t>Projelerin mevzuat ve sözleşme hükümlerine uygun yürütülmesi;</a:t>
            </a:r>
          </a:p>
          <a:p>
            <a:pPr lvl="1" algn="just">
              <a:lnSpc>
                <a:spcPct val="120000"/>
              </a:lnSpc>
              <a:buSzPct val="90000"/>
              <a:buBlip>
                <a:blip r:embed="rId3"/>
              </a:buBlip>
            </a:pPr>
            <a:r>
              <a:rPr lang="tr-TR" sz="1600" dirty="0" smtClean="0">
                <a:latin typeface="Arial" pitchFamily="34" charset="0"/>
                <a:cs typeface="Arial" pitchFamily="34" charset="0"/>
              </a:rPr>
              <a:t> </a:t>
            </a:r>
            <a:r>
              <a:rPr lang="tr-TR" sz="1800" dirty="0" smtClean="0">
                <a:latin typeface="Arial" pitchFamily="34" charset="0"/>
                <a:cs typeface="Arial" pitchFamily="34" charset="0"/>
              </a:rPr>
              <a:t>Kontrol ve Denetim</a:t>
            </a:r>
          </a:p>
          <a:p>
            <a:pPr lvl="1" algn="just">
              <a:lnSpc>
                <a:spcPct val="120000"/>
              </a:lnSpc>
              <a:buSzPct val="90000"/>
              <a:buBlip>
                <a:blip r:embed="rId3"/>
              </a:buBlip>
            </a:pPr>
            <a:r>
              <a:rPr lang="tr-TR" sz="1800" dirty="0" smtClean="0">
                <a:latin typeface="Arial" pitchFamily="34" charset="0"/>
                <a:cs typeface="Arial" pitchFamily="34" charset="0"/>
              </a:rPr>
              <a:t> Danışmanlık ve Deste</a:t>
            </a:r>
            <a:r>
              <a:rPr lang="tr-TR" sz="1600" dirty="0" smtClean="0">
                <a:latin typeface="Arial" pitchFamily="34" charset="0"/>
                <a:cs typeface="Arial" pitchFamily="34" charset="0"/>
              </a:rPr>
              <a:t>k</a:t>
            </a:r>
          </a:p>
          <a:p>
            <a:pPr algn="just">
              <a:lnSpc>
                <a:spcPct val="120000"/>
              </a:lnSpc>
              <a:buSzPct val="90000"/>
              <a:buBlip>
                <a:blip r:embed="rId2"/>
              </a:buBlip>
            </a:pPr>
            <a:r>
              <a:rPr lang="tr-TR" sz="1800" dirty="0" smtClean="0">
                <a:latin typeface="Arial" pitchFamily="34" charset="0"/>
                <a:cs typeface="Arial" pitchFamily="34" charset="0"/>
              </a:rPr>
              <a:t>Yararlanıcılara proje uygulama eğitimleri verilmesi,</a:t>
            </a:r>
          </a:p>
          <a:p>
            <a:pPr algn="just">
              <a:lnSpc>
                <a:spcPct val="120000"/>
              </a:lnSpc>
              <a:buSzPct val="90000"/>
              <a:buBlip>
                <a:blip r:embed="rId2"/>
              </a:buBlip>
            </a:pPr>
            <a:r>
              <a:rPr lang="tr-TR" sz="1800" dirty="0">
                <a:latin typeface="Arial" pitchFamily="34" charset="0"/>
                <a:cs typeface="Arial" pitchFamily="34" charset="0"/>
              </a:rPr>
              <a:t>Sözleşme değişikliklerinin incelenmesi ve onaylanması</a:t>
            </a:r>
          </a:p>
          <a:p>
            <a:pPr algn="just">
              <a:lnSpc>
                <a:spcPct val="120000"/>
              </a:lnSpc>
              <a:buSzPct val="90000"/>
              <a:buBlip>
                <a:blip r:embed="rId2"/>
              </a:buBlip>
            </a:pPr>
            <a:r>
              <a:rPr lang="tr-TR" sz="1800" dirty="0" smtClean="0">
                <a:latin typeface="Arial" pitchFamily="34" charset="0"/>
                <a:cs typeface="Arial" pitchFamily="34" charset="0"/>
              </a:rPr>
              <a:t>Raporların ve sunulan belgelerin kontrolü</a:t>
            </a:r>
          </a:p>
          <a:p>
            <a:pPr lvl="1" algn="just">
              <a:lnSpc>
                <a:spcPct val="120000"/>
              </a:lnSpc>
              <a:buSzPct val="90000"/>
              <a:buBlip>
                <a:blip r:embed="rId3"/>
              </a:buBlip>
            </a:pPr>
            <a:r>
              <a:rPr lang="tr-TR" sz="1800" dirty="0">
                <a:latin typeface="Arial" pitchFamily="34" charset="0"/>
                <a:cs typeface="Arial" pitchFamily="34" charset="0"/>
              </a:rPr>
              <a:t>Dokümantasyon ve arşivleme</a:t>
            </a:r>
          </a:p>
          <a:p>
            <a:pPr lvl="1" algn="just">
              <a:lnSpc>
                <a:spcPct val="120000"/>
              </a:lnSpc>
              <a:buSzPct val="90000"/>
              <a:buBlip>
                <a:blip r:embed="rId3"/>
              </a:buBlip>
            </a:pPr>
            <a:r>
              <a:rPr lang="tr-TR" sz="1800" dirty="0" smtClean="0">
                <a:latin typeface="Arial" pitchFamily="34" charset="0"/>
                <a:cs typeface="Arial" pitchFamily="34" charset="0"/>
              </a:rPr>
              <a:t>Görünürlük </a:t>
            </a:r>
            <a:r>
              <a:rPr lang="tr-TR" sz="1800" dirty="0">
                <a:latin typeface="Arial" pitchFamily="34" charset="0"/>
                <a:cs typeface="Arial" pitchFamily="34" charset="0"/>
              </a:rPr>
              <a:t>ve tanıtım kurallarına uygunluk,</a:t>
            </a:r>
          </a:p>
          <a:p>
            <a:pPr lvl="1" algn="just">
              <a:lnSpc>
                <a:spcPct val="120000"/>
              </a:lnSpc>
              <a:buSzPct val="90000"/>
              <a:buBlip>
                <a:blip r:embed="rId3"/>
              </a:buBlip>
            </a:pPr>
            <a:r>
              <a:rPr lang="tr-TR" sz="1800" dirty="0" smtClean="0">
                <a:latin typeface="Arial" pitchFamily="34" charset="0"/>
                <a:cs typeface="Arial" pitchFamily="34" charset="0"/>
              </a:rPr>
              <a:t>Satın </a:t>
            </a:r>
            <a:r>
              <a:rPr lang="tr-TR" sz="1800" dirty="0">
                <a:latin typeface="Arial" pitchFamily="34" charset="0"/>
                <a:cs typeface="Arial" pitchFamily="34" charset="0"/>
              </a:rPr>
              <a:t>alma kurallarına uygunluk,</a:t>
            </a:r>
          </a:p>
          <a:p>
            <a:pPr algn="just">
              <a:lnSpc>
                <a:spcPct val="120000"/>
              </a:lnSpc>
              <a:buSzPct val="90000"/>
              <a:buBlip>
                <a:blip r:embed="rId2"/>
              </a:buBlip>
            </a:pPr>
            <a:r>
              <a:rPr lang="tr-TR" sz="1800" dirty="0" smtClean="0">
                <a:latin typeface="Arial" pitchFamily="34" charset="0"/>
                <a:cs typeface="Arial" pitchFamily="34" charset="0"/>
              </a:rPr>
              <a:t>Uygun Maliyetlerin belirlenerek ödeme  işleminin gerçekleştirilmesi</a:t>
            </a:r>
          </a:p>
          <a:p>
            <a:pPr marL="0" indent="0" algn="just">
              <a:lnSpc>
                <a:spcPct val="120000"/>
              </a:lnSpc>
              <a:buSzPct val="90000"/>
              <a:buNone/>
            </a:pPr>
            <a:endParaRPr lang="tr-TR" sz="1800" dirty="0" smtClean="0">
              <a:latin typeface="Arial" pitchFamily="34" charset="0"/>
              <a:cs typeface="Arial" pitchFamily="34" charset="0"/>
            </a:endParaRPr>
          </a:p>
        </p:txBody>
      </p:sp>
      <p:sp>
        <p:nvSpPr>
          <p:cNvPr id="7" name="1 Başlık"/>
          <p:cNvSpPr>
            <a:spLocks noGrp="1"/>
          </p:cNvSpPr>
          <p:nvPr>
            <p:ph type="title"/>
          </p:nvPr>
        </p:nvSpPr>
        <p:spPr>
          <a:xfrm>
            <a:off x="1979712" y="0"/>
            <a:ext cx="6696744" cy="765274"/>
          </a:xfrm>
        </p:spPr>
        <p:txBody>
          <a:bodyPr rtlCol="0">
            <a:normAutofit/>
          </a:bodyPr>
          <a:lstStyle/>
          <a:p>
            <a:pPr>
              <a:defRPr/>
            </a:pPr>
            <a:r>
              <a:rPr lang="tr-TR" sz="28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İzleme ve Değerlendirme Birimi</a:t>
            </a:r>
            <a:endParaRPr 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Arial" pitchFamily="34" charset="0"/>
            </a:endParaRPr>
          </a:p>
        </p:txBody>
      </p:sp>
      <p:pic>
        <p:nvPicPr>
          <p:cNvPr id="4" name="Picture 2" descr="http://portal.kays.kalkinma.gov.tr/wp-content/uploads/2013/05/multidimentional_classroomwhiteBG.png"/>
          <p:cNvPicPr>
            <a:picLocks noChangeAspect="1" noChangeArrowheads="1"/>
          </p:cNvPicPr>
          <p:nvPr/>
        </p:nvPicPr>
        <p:blipFill rotWithShape="1">
          <a:blip r:embed="rId4">
            <a:extLst>
              <a:ext uri="{28A0092B-C50C-407E-A947-70E740481C1C}">
                <a14:useLocalDpi xmlns:a14="http://schemas.microsoft.com/office/drawing/2010/main" val="0"/>
              </a:ext>
            </a:extLst>
          </a:blip>
          <a:srcRect l="5292" t="4153" r="4440" b="4057"/>
          <a:stretch/>
        </p:blipFill>
        <p:spPr bwMode="auto">
          <a:xfrm>
            <a:off x="6246581" y="2060848"/>
            <a:ext cx="2501883" cy="16282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nevzaterdag.com/wp-content/gallery/sayfaresimleri/denetm-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5229200"/>
            <a:ext cx="2664296" cy="1584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www.emlakkulisi.com/resim/orjinal/MTE4MTE1OD-erinc-gayrimenkul-ve-proje-danismanligi-insaat-sirketi-kuruld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5301208"/>
            <a:ext cx="2483768" cy="1556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043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0 Diyagram"/>
          <p:cNvGraphicFramePr/>
          <p:nvPr>
            <p:extLst>
              <p:ext uri="{D42A27DB-BD31-4B8C-83A1-F6EECF244321}">
                <p14:modId xmlns:p14="http://schemas.microsoft.com/office/powerpoint/2010/main" val="4109545100"/>
              </p:ext>
            </p:extLst>
          </p:nvPr>
        </p:nvGraphicFramePr>
        <p:xfrm>
          <a:off x="395536" y="786416"/>
          <a:ext cx="8496944" cy="638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www.oytek.com.tr/imagearea/textcontent/20101111150203_755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9439" y="5222304"/>
            <a:ext cx="2132637" cy="1635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1 Başlık"/>
          <p:cNvSpPr>
            <a:spLocks noGrp="1"/>
          </p:cNvSpPr>
          <p:nvPr>
            <p:ph type="title"/>
          </p:nvPr>
        </p:nvSpPr>
        <p:spPr>
          <a:xfrm>
            <a:off x="1979712" y="0"/>
            <a:ext cx="6696744" cy="765274"/>
          </a:xfrm>
        </p:spPr>
        <p:txBody>
          <a:bodyPr rtlCol="0">
            <a:normAutofit/>
          </a:bodyPr>
          <a:lstStyle/>
          <a:p>
            <a:pPr>
              <a:defRPr/>
            </a:pPr>
            <a:r>
              <a:rPr lang="tr-TR" sz="28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İzleme Biriminin Süreçteki Rolü</a:t>
            </a:r>
            <a:endParaRPr 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Arial" pitchFamily="34" charset="0"/>
            </a:endParaRPr>
          </a:p>
        </p:txBody>
      </p:sp>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64704"/>
            <a:ext cx="2736304" cy="23042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3920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834889813"/>
              </p:ext>
            </p:extLst>
          </p:nvPr>
        </p:nvGraphicFramePr>
        <p:xfrm>
          <a:off x="467544" y="1268760"/>
          <a:ext cx="8208912" cy="4188546"/>
        </p:xfrm>
        <a:graphic>
          <a:graphicData uri="http://schemas.openxmlformats.org/drawingml/2006/table">
            <a:tbl>
              <a:tblPr/>
              <a:tblGrid>
                <a:gridCol w="1202093"/>
                <a:gridCol w="2254291"/>
                <a:gridCol w="2736304"/>
                <a:gridCol w="864096"/>
                <a:gridCol w="1152128"/>
              </a:tblGrid>
              <a:tr h="864092">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Referans No</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Proje Adı</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Başvuru Sahibi Adı</a:t>
                      </a:r>
                    </a:p>
                  </a:txBody>
                  <a:tcPr marL="5992" marR="5992" marT="59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İl</a:t>
                      </a:r>
                    </a:p>
                  </a:txBody>
                  <a:tcPr marL="5992" marR="5992" marT="599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Uzman</a:t>
                      </a:r>
                    </a:p>
                  </a:txBody>
                  <a:tcPr marL="5992" marR="5992" marT="59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r>
              <a:tr h="511455">
                <a:tc>
                  <a:txBody>
                    <a:bodyPr/>
                    <a:lstStyle/>
                    <a:p>
                      <a:pPr algn="ctr" fontAlgn="ctr"/>
                      <a:r>
                        <a:rPr lang="tr-TR" sz="1000" b="0" i="0" u="none" strike="noStrike">
                          <a:solidFill>
                            <a:srgbClr val="000000"/>
                          </a:solidFill>
                          <a:effectLst/>
                          <a:latin typeface="SansSerif"/>
                        </a:rPr>
                        <a:t>TR71/14/SRE/0008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SansSerif"/>
                        </a:rPr>
                        <a:t>NEVBİTAŞ MODERNİZASYON İLE ÜRETİM VERİMLİLİĞİ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dirty="0">
                          <a:solidFill>
                            <a:srgbClr val="000000"/>
                          </a:solidFill>
                          <a:effectLst/>
                          <a:latin typeface="SansSerif"/>
                        </a:rPr>
                        <a:t>NEVBİTAŞ NEVŞEHİR BİMS TARIM TİCARET GIDA PETROL VE SANAYİ A.Ş.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SansSerif"/>
                        </a:rPr>
                        <a:t>NEVŞEHİR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1" i="0" u="none" strike="noStrike" dirty="0">
                          <a:solidFill>
                            <a:srgbClr val="000000"/>
                          </a:solidFill>
                          <a:effectLst/>
                          <a:latin typeface="Calibri"/>
                        </a:rPr>
                        <a:t>Ahmet ARVAS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1455">
                <a:tc>
                  <a:txBody>
                    <a:bodyPr/>
                    <a:lstStyle/>
                    <a:p>
                      <a:pPr algn="ctr" fontAlgn="ctr"/>
                      <a:r>
                        <a:rPr lang="tr-TR" sz="1000" b="0" i="0" u="none" strike="noStrike">
                          <a:solidFill>
                            <a:srgbClr val="000000"/>
                          </a:solidFill>
                          <a:effectLst/>
                          <a:latin typeface="SansSerif"/>
                        </a:rPr>
                        <a:t>TR71/14/SRE/0005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SansSerif"/>
                        </a:rPr>
                        <a:t>210 Kwh Güneş Paneli Sistemi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dirty="0" err="1">
                          <a:solidFill>
                            <a:srgbClr val="000000"/>
                          </a:solidFill>
                          <a:effectLst/>
                          <a:latin typeface="SansSerif"/>
                        </a:rPr>
                        <a:t>Metaş</a:t>
                      </a:r>
                      <a:r>
                        <a:rPr lang="tr-TR" sz="1000" b="1" i="0" u="none" strike="noStrike" dirty="0">
                          <a:solidFill>
                            <a:srgbClr val="000000"/>
                          </a:solidFill>
                          <a:effectLst/>
                          <a:latin typeface="SansSerif"/>
                        </a:rPr>
                        <a:t> Madencilik </a:t>
                      </a:r>
                      <a:r>
                        <a:rPr lang="tr-TR" sz="1000" b="1" i="0" u="none" strike="noStrike" dirty="0" err="1">
                          <a:solidFill>
                            <a:srgbClr val="000000"/>
                          </a:solidFill>
                          <a:effectLst/>
                          <a:latin typeface="SansSerif"/>
                        </a:rPr>
                        <a:t>End</a:t>
                      </a:r>
                      <a:r>
                        <a:rPr lang="tr-TR" sz="1000" b="1" i="0" u="none" strike="noStrike" dirty="0">
                          <a:solidFill>
                            <a:srgbClr val="000000"/>
                          </a:solidFill>
                          <a:effectLst/>
                          <a:latin typeface="SansSerif"/>
                        </a:rPr>
                        <a:t>. Tic.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SansSerif"/>
                        </a:rPr>
                        <a:t>NEVŞEHİR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1" i="0" u="none" strike="noStrike" dirty="0">
                          <a:solidFill>
                            <a:srgbClr val="000000"/>
                          </a:solidFill>
                          <a:effectLst/>
                          <a:latin typeface="Calibri"/>
                        </a:rPr>
                        <a:t>Ahmet ARVAS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1455">
                <a:tc>
                  <a:txBody>
                    <a:bodyPr/>
                    <a:lstStyle/>
                    <a:p>
                      <a:pPr algn="ctr" fontAlgn="ctr"/>
                      <a:r>
                        <a:rPr lang="tr-TR" sz="1000" b="0" i="0" u="none" strike="noStrike">
                          <a:solidFill>
                            <a:srgbClr val="000000"/>
                          </a:solidFill>
                          <a:effectLst/>
                          <a:latin typeface="SansSerif"/>
                        </a:rPr>
                        <a:t>TR71/14/SRE/0104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SansSerif"/>
                        </a:rPr>
                        <a:t>HAFİF VE YÜKSEK YALITIMLI ALTERNATİF YAPI MALZEMESİ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dirty="0">
                          <a:solidFill>
                            <a:srgbClr val="000000"/>
                          </a:solidFill>
                          <a:effectLst/>
                          <a:latin typeface="SansSerif"/>
                        </a:rPr>
                        <a:t>CİVELEK OTOMOTİV NAKLİYE LASTİK SANAYİ TİCARET İTHALAT VE İHRACAT LTŞ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SansSerif"/>
                        </a:rPr>
                        <a:t>NEVŞEHİR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1" i="0" u="none" strike="noStrike" dirty="0">
                          <a:solidFill>
                            <a:srgbClr val="000000"/>
                          </a:solidFill>
                          <a:effectLst/>
                          <a:latin typeface="Calibri"/>
                        </a:rPr>
                        <a:t>Ahmet ARVAS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1455">
                <a:tc>
                  <a:txBody>
                    <a:bodyPr/>
                    <a:lstStyle/>
                    <a:p>
                      <a:pPr algn="ctr" fontAlgn="ctr"/>
                      <a:r>
                        <a:rPr lang="tr-TR" sz="1000" b="0" i="0" u="none" strike="noStrike">
                          <a:solidFill>
                            <a:srgbClr val="000000"/>
                          </a:solidFill>
                          <a:effectLst/>
                          <a:latin typeface="SansSerif"/>
                        </a:rPr>
                        <a:t>TR71/14/SRE/0020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SansSerif"/>
                        </a:rPr>
                        <a:t>CAPPASIST "Think Locally"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dirty="0" err="1">
                          <a:solidFill>
                            <a:srgbClr val="000000"/>
                          </a:solidFill>
                          <a:effectLst/>
                          <a:latin typeface="SansSerif"/>
                        </a:rPr>
                        <a:t>Peerless</a:t>
                      </a:r>
                      <a:r>
                        <a:rPr lang="tr-TR" sz="1000" b="1" i="0" u="none" strike="noStrike" dirty="0">
                          <a:solidFill>
                            <a:srgbClr val="000000"/>
                          </a:solidFill>
                          <a:effectLst/>
                          <a:latin typeface="SansSerif"/>
                        </a:rPr>
                        <a:t> Turizm Org.ve </a:t>
                      </a:r>
                      <a:r>
                        <a:rPr lang="tr-TR" sz="1000" b="1" i="0" u="none" strike="noStrike" dirty="0" err="1">
                          <a:solidFill>
                            <a:srgbClr val="000000"/>
                          </a:solidFill>
                          <a:effectLst/>
                          <a:latin typeface="SansSerif"/>
                        </a:rPr>
                        <a:t>Tic.Ltd.Şti</a:t>
                      </a:r>
                      <a:r>
                        <a:rPr lang="tr-TR" sz="1000" b="1" i="0" u="none" strike="noStrike" dirty="0">
                          <a:solidFill>
                            <a:srgbClr val="000000"/>
                          </a:solidFill>
                          <a:effectLst/>
                          <a:latin typeface="SansSerif"/>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SansSerif"/>
                        </a:rPr>
                        <a:t>NEVŞEHİR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1" i="0" u="none" strike="noStrike" dirty="0">
                          <a:solidFill>
                            <a:srgbClr val="000000"/>
                          </a:solidFill>
                          <a:effectLst/>
                          <a:latin typeface="Calibri"/>
                        </a:rPr>
                        <a:t>Demet BAŞÇI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1455">
                <a:tc>
                  <a:txBody>
                    <a:bodyPr/>
                    <a:lstStyle/>
                    <a:p>
                      <a:pPr algn="ctr" fontAlgn="ctr"/>
                      <a:r>
                        <a:rPr lang="tr-TR" sz="1000" b="0" i="0" u="none" strike="noStrike">
                          <a:solidFill>
                            <a:srgbClr val="000000"/>
                          </a:solidFill>
                          <a:effectLst/>
                          <a:latin typeface="SansSerif"/>
                        </a:rPr>
                        <a:t>TR71/14/SRE/0001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SansSerif"/>
                        </a:rPr>
                        <a:t>KAPADOKYA'DA ÇEVREYE VE İNSANA DUYARLI ELEVRES TAŞ EVLER OTEL PROJESİ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dirty="0">
                          <a:solidFill>
                            <a:srgbClr val="000000"/>
                          </a:solidFill>
                          <a:effectLst/>
                          <a:latin typeface="SansSerif"/>
                        </a:rPr>
                        <a:t>METREKARE MÜHENDİSLİK MİMARLIK HARİTA İNŞAAT TAAHHÜT TURİZM TİCARET LİMİTED ŞİRKETİ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SansSerif"/>
                        </a:rPr>
                        <a:t>NEVŞEHİR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1" i="0" u="none" strike="noStrike" dirty="0">
                          <a:solidFill>
                            <a:srgbClr val="000000"/>
                          </a:solidFill>
                          <a:effectLst/>
                          <a:latin typeface="Calibri"/>
                        </a:rPr>
                        <a:t>Sonay ŞAHİN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67179">
                <a:tc>
                  <a:txBody>
                    <a:bodyPr/>
                    <a:lstStyle/>
                    <a:p>
                      <a:pPr algn="ctr" fontAlgn="ctr"/>
                      <a:r>
                        <a:rPr lang="tr-TR" sz="1000" b="0" i="0" u="none" strike="noStrike">
                          <a:solidFill>
                            <a:srgbClr val="000000"/>
                          </a:solidFill>
                          <a:effectLst/>
                          <a:latin typeface="SansSerif"/>
                        </a:rPr>
                        <a:t>TR71/14/SRE/0075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SansSerif"/>
                        </a:rPr>
                        <a:t>YENİLENEBİLİR VE SÜRDÜRÜLEBİLİR ENERJİ İLE GELİŞİM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dirty="0">
                          <a:solidFill>
                            <a:srgbClr val="000000"/>
                          </a:solidFill>
                          <a:effectLst/>
                          <a:latin typeface="SansSerif"/>
                        </a:rPr>
                        <a:t>GÜLBİMS İNŞAAT TARIM ÜRÜNLERİ TİCARET VE SANAYİ LİMİTED ŞİRKETİ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SansSerif"/>
                        </a:rPr>
                        <a:t>NEVŞEHİR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1" i="0" u="none" strike="noStrike" dirty="0">
                          <a:solidFill>
                            <a:srgbClr val="000000"/>
                          </a:solidFill>
                          <a:effectLst/>
                          <a:latin typeface="Calibri"/>
                        </a:rPr>
                        <a:t>Sonay ŞAHİN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40287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47664" y="1052736"/>
            <a:ext cx="5904656" cy="584775"/>
          </a:xfrm>
          <a:prstGeom prst="rect">
            <a:avLst/>
          </a:prstGeom>
          <a:noFill/>
        </p:spPr>
        <p:txBody>
          <a:bodyPr wrap="square" rtlCol="0">
            <a:spAutoFit/>
          </a:bodyPr>
          <a:lstStyle/>
          <a:p>
            <a:pPr algn="ctr"/>
            <a:r>
              <a:rPr lang="tr-TR" sz="3200" b="1" dirty="0" smtClean="0"/>
              <a:t>DOKÜMAN MERKEZİ</a:t>
            </a:r>
            <a:endParaRPr lang="tr-TR" sz="3200" b="1" dirty="0"/>
          </a:p>
        </p:txBody>
      </p:sp>
      <p:sp>
        <p:nvSpPr>
          <p:cNvPr id="5" name="Dikdörtgen 4"/>
          <p:cNvSpPr/>
          <p:nvPr/>
        </p:nvSpPr>
        <p:spPr>
          <a:xfrm>
            <a:off x="755576" y="2505670"/>
            <a:ext cx="8208912" cy="2556982"/>
          </a:xfrm>
          <a:prstGeom prst="rect">
            <a:avLst/>
          </a:prstGeom>
        </p:spPr>
        <p:txBody>
          <a:bodyPr wrap="square">
            <a:spAutoFit/>
          </a:bodyPr>
          <a:lstStyle/>
          <a:p>
            <a:pPr algn="ctr">
              <a:lnSpc>
                <a:spcPct val="200000"/>
              </a:lnSpc>
            </a:pPr>
            <a:r>
              <a:rPr lang="tr-TR" sz="2800" b="1" dirty="0">
                <a:hlinkClick r:id="rId2"/>
              </a:rPr>
              <a:t>http://ahika.gov.tr/dokuman-merkezi/proje-uygulama-dokumanlari</a:t>
            </a:r>
            <a:r>
              <a:rPr lang="tr-TR" sz="2800" b="1" dirty="0" smtClean="0">
                <a:hlinkClick r:id="rId2"/>
              </a:rPr>
              <a:t>/</a:t>
            </a:r>
            <a:endParaRPr lang="tr-TR" sz="2800" b="1" dirty="0" smtClean="0"/>
          </a:p>
          <a:p>
            <a:pPr algn="ctr">
              <a:lnSpc>
                <a:spcPct val="200000"/>
              </a:lnSpc>
            </a:pPr>
            <a:endParaRPr lang="tr-TR" sz="2800" b="1" dirty="0"/>
          </a:p>
        </p:txBody>
      </p:sp>
    </p:spTree>
    <p:extLst>
      <p:ext uri="{BB962C8B-B14F-4D97-AF65-F5344CB8AC3E}">
        <p14:creationId xmlns:p14="http://schemas.microsoft.com/office/powerpoint/2010/main" val="5423961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79912" y="764704"/>
            <a:ext cx="5197325" cy="4239044"/>
          </a:xfrm>
        </p:spPr>
        <p:txBody>
          <a:bodyPr anchor="ctr">
            <a:normAutofit/>
          </a:bodyPr>
          <a:lstStyle/>
          <a:p>
            <a:pPr marL="0" indent="0" algn="ctr">
              <a:buNone/>
            </a:pPr>
            <a:r>
              <a:rPr lang="tr-TR" sz="5400" b="1" dirty="0" smtClean="0">
                <a:latin typeface="Calibri" pitchFamily="34" charset="0"/>
                <a:cs typeface="Arial" pitchFamily="34" charset="0"/>
              </a:rPr>
              <a:t>YÜRÜTÜLEN</a:t>
            </a:r>
          </a:p>
          <a:p>
            <a:pPr marL="0" indent="0" algn="ctr">
              <a:buNone/>
            </a:pPr>
            <a:r>
              <a:rPr lang="tr-TR" sz="5400" b="1" dirty="0" smtClean="0">
                <a:latin typeface="Calibri" pitchFamily="34" charset="0"/>
                <a:cs typeface="Arial" pitchFamily="34" charset="0"/>
              </a:rPr>
              <a:t>ÇALIŞMALAR</a:t>
            </a:r>
            <a:endParaRPr lang="tr-TR" sz="5400" b="1" dirty="0">
              <a:latin typeface="Calibri" pitchFamily="34" charset="0"/>
              <a:cs typeface="Arial" pitchFamily="34" charset="0"/>
            </a:endParaRPr>
          </a:p>
        </p:txBody>
      </p:sp>
      <p:pic>
        <p:nvPicPr>
          <p:cNvPr id="7174" name="Picture 6" descr="http://www.webpoint.com.tr/uploaded/cukurova_insaat_proje_yonet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9" y="1556792"/>
            <a:ext cx="4248472" cy="4010026"/>
          </a:xfrm>
          <a:prstGeom prst="rect">
            <a:avLst/>
          </a:prstGeom>
          <a:ln w="3175">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sp>
        <p:nvSpPr>
          <p:cNvPr id="6" name="1 Başlık"/>
          <p:cNvSpPr>
            <a:spLocks noGrp="1"/>
          </p:cNvSpPr>
          <p:nvPr>
            <p:ph type="title"/>
          </p:nvPr>
        </p:nvSpPr>
        <p:spPr>
          <a:xfrm>
            <a:off x="1979712" y="0"/>
            <a:ext cx="6696744" cy="765274"/>
          </a:xfrm>
        </p:spPr>
        <p:txBody>
          <a:bodyPr rtlCol="0">
            <a:normAutofit/>
          </a:bodyPr>
          <a:lstStyle/>
          <a:p>
            <a:pPr>
              <a:defRPr/>
            </a:pPr>
            <a:r>
              <a:rPr lang="tr-TR" sz="28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İzleme ve Değerlendirme Birimi</a:t>
            </a:r>
            <a:endParaRPr 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Arial" pitchFamily="34" charset="0"/>
            </a:endParaRPr>
          </a:p>
        </p:txBody>
      </p:sp>
    </p:spTree>
    <p:extLst>
      <p:ext uri="{BB962C8B-B14F-4D97-AF65-F5344CB8AC3E}">
        <p14:creationId xmlns:p14="http://schemas.microsoft.com/office/powerpoint/2010/main" val="9135736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Başlık"/>
          <p:cNvSpPr>
            <a:spLocks noGrp="1"/>
          </p:cNvSpPr>
          <p:nvPr>
            <p:ph type="title"/>
          </p:nvPr>
        </p:nvSpPr>
        <p:spPr>
          <a:xfrm>
            <a:off x="1979712" y="0"/>
            <a:ext cx="6696744" cy="765274"/>
          </a:xfrm>
        </p:spPr>
        <p:txBody>
          <a:bodyPr rtlCol="0">
            <a:normAutofit/>
          </a:bodyPr>
          <a:lstStyle/>
          <a:p>
            <a:pPr eaLnBrk="1" fontAlgn="auto" hangingPunct="1">
              <a:spcAft>
                <a:spcPts val="0"/>
              </a:spcAft>
              <a:defRPr/>
            </a:pPr>
            <a:r>
              <a:rPr lang="tr-TR" sz="28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rPr>
              <a:t>İzleme ve Değerlendirme Birimi</a:t>
            </a:r>
          </a:p>
        </p:txBody>
      </p:sp>
      <p:sp>
        <p:nvSpPr>
          <p:cNvPr id="5" name="İçerik Yer Tutucusu 1"/>
          <p:cNvSpPr>
            <a:spLocks noGrp="1"/>
          </p:cNvSpPr>
          <p:nvPr>
            <p:ph idx="1"/>
          </p:nvPr>
        </p:nvSpPr>
        <p:spPr>
          <a:xfrm>
            <a:off x="539552" y="1196752"/>
            <a:ext cx="7920880" cy="5040560"/>
          </a:xfrm>
        </p:spPr>
        <p:style>
          <a:lnRef idx="1">
            <a:schemeClr val="accent1"/>
          </a:lnRef>
          <a:fillRef idx="1001">
            <a:schemeClr val="lt1"/>
          </a:fillRef>
          <a:effectRef idx="1">
            <a:schemeClr val="accent1"/>
          </a:effectRef>
          <a:fontRef idx="minor">
            <a:schemeClr val="dk1"/>
          </a:fontRef>
        </p:style>
        <p:txBody>
          <a:bodyPr>
            <a:noAutofit/>
          </a:bodyPr>
          <a:lstStyle/>
          <a:p>
            <a:pPr marL="0" lvl="0" indent="0">
              <a:lnSpc>
                <a:spcPct val="150000"/>
              </a:lnSpc>
              <a:buNone/>
            </a:pPr>
            <a:r>
              <a:rPr lang="tr-TR" sz="1800" b="1" dirty="0" smtClean="0">
                <a:solidFill>
                  <a:schemeClr val="tx1"/>
                </a:solidFill>
                <a:latin typeface="Arial" pitchFamily="34" charset="0"/>
                <a:cs typeface="Arial" pitchFamily="34" charset="0"/>
              </a:rPr>
              <a:t>    </a:t>
            </a:r>
            <a:r>
              <a:rPr lang="tr-TR" sz="1800" dirty="0" smtClean="0">
                <a:solidFill>
                  <a:schemeClr val="tx1"/>
                </a:solidFill>
                <a:latin typeface="Arial" pitchFamily="34" charset="0"/>
                <a:cs typeface="Arial" pitchFamily="34" charset="0"/>
              </a:rPr>
              <a:t>Birimimiz; 2010 yılından bu güne kadar;</a:t>
            </a:r>
            <a:endParaRPr lang="tr-TR" sz="1000" dirty="0" smtClean="0">
              <a:solidFill>
                <a:schemeClr val="tx1"/>
              </a:solidFill>
              <a:latin typeface="Arial" pitchFamily="34" charset="0"/>
              <a:cs typeface="Arial" pitchFamily="34" charset="0"/>
            </a:endParaRPr>
          </a:p>
          <a:p>
            <a:pPr lvl="1">
              <a:lnSpc>
                <a:spcPct val="150000"/>
              </a:lnSpc>
              <a:buBlip>
                <a:blip r:embed="rId2"/>
              </a:buBlip>
            </a:pPr>
            <a:r>
              <a:rPr lang="tr-TR" sz="1800" dirty="0" smtClean="0">
                <a:solidFill>
                  <a:schemeClr val="tx1"/>
                </a:solidFill>
                <a:latin typeface="Arial" pitchFamily="34" charset="0"/>
                <a:cs typeface="Arial" pitchFamily="34" charset="0"/>
              </a:rPr>
              <a:t>2010 </a:t>
            </a:r>
            <a:r>
              <a:rPr lang="tr-TR" sz="1800" dirty="0" smtClean="0">
                <a:solidFill>
                  <a:schemeClr val="tx1"/>
                </a:solidFill>
                <a:latin typeface="Arial" pitchFamily="34" charset="0"/>
                <a:cs typeface="Arial" pitchFamily="34" charset="0"/>
              </a:rPr>
              <a:t>Mali Destek Programı Projeleri,</a:t>
            </a:r>
          </a:p>
          <a:p>
            <a:pPr lvl="1">
              <a:lnSpc>
                <a:spcPct val="150000"/>
              </a:lnSpc>
              <a:buBlip>
                <a:blip r:embed="rId2"/>
              </a:buBlip>
            </a:pPr>
            <a:r>
              <a:rPr lang="tr-TR" sz="1800" dirty="0" smtClean="0">
                <a:solidFill>
                  <a:schemeClr val="tx1"/>
                </a:solidFill>
                <a:latin typeface="Arial" pitchFamily="34" charset="0"/>
                <a:cs typeface="Arial" pitchFamily="34" charset="0"/>
              </a:rPr>
              <a:t>2011 </a:t>
            </a:r>
            <a:r>
              <a:rPr lang="tr-TR" sz="1800" dirty="0">
                <a:solidFill>
                  <a:schemeClr val="tx1"/>
                </a:solidFill>
                <a:latin typeface="Arial" pitchFamily="34" charset="0"/>
                <a:cs typeface="Arial" pitchFamily="34" charset="0"/>
              </a:rPr>
              <a:t>Mali Destek Programı </a:t>
            </a:r>
            <a:r>
              <a:rPr lang="tr-TR" sz="1800" dirty="0" smtClean="0">
                <a:solidFill>
                  <a:schemeClr val="tx1"/>
                </a:solidFill>
                <a:latin typeface="Arial" pitchFamily="34" charset="0"/>
                <a:cs typeface="Arial" pitchFamily="34" charset="0"/>
              </a:rPr>
              <a:t>Projeleri,</a:t>
            </a:r>
            <a:endParaRPr lang="tr-TR" sz="1800" dirty="0">
              <a:solidFill>
                <a:schemeClr val="tx1"/>
              </a:solidFill>
              <a:latin typeface="Arial" pitchFamily="34" charset="0"/>
              <a:cs typeface="Arial" pitchFamily="34" charset="0"/>
            </a:endParaRPr>
          </a:p>
          <a:p>
            <a:pPr lvl="1">
              <a:lnSpc>
                <a:spcPct val="150000"/>
              </a:lnSpc>
              <a:buBlip>
                <a:blip r:embed="rId2"/>
              </a:buBlip>
            </a:pPr>
            <a:r>
              <a:rPr lang="tr-TR" sz="1800" dirty="0" smtClean="0">
                <a:solidFill>
                  <a:schemeClr val="tx1"/>
                </a:solidFill>
                <a:latin typeface="Arial" pitchFamily="34" charset="0"/>
                <a:cs typeface="Arial" pitchFamily="34" charset="0"/>
              </a:rPr>
              <a:t>2011 Teknik Destek Programları Projeleri,</a:t>
            </a:r>
            <a:endParaRPr lang="tr-TR" sz="1800" dirty="0">
              <a:solidFill>
                <a:schemeClr val="tx1"/>
              </a:solidFill>
              <a:latin typeface="Arial" pitchFamily="34" charset="0"/>
              <a:cs typeface="Arial" pitchFamily="34" charset="0"/>
            </a:endParaRPr>
          </a:p>
          <a:p>
            <a:pPr lvl="1">
              <a:lnSpc>
                <a:spcPct val="150000"/>
              </a:lnSpc>
              <a:buBlip>
                <a:blip r:embed="rId2"/>
              </a:buBlip>
            </a:pPr>
            <a:r>
              <a:rPr lang="tr-TR" sz="1800" dirty="0" smtClean="0">
                <a:solidFill>
                  <a:schemeClr val="tx1"/>
                </a:solidFill>
                <a:latin typeface="Arial" pitchFamily="34" charset="0"/>
                <a:cs typeface="Arial" pitchFamily="34" charset="0"/>
              </a:rPr>
              <a:t>2012 Teknik </a:t>
            </a:r>
            <a:r>
              <a:rPr lang="tr-TR" sz="1800" dirty="0">
                <a:solidFill>
                  <a:schemeClr val="tx1"/>
                </a:solidFill>
                <a:latin typeface="Arial" pitchFamily="34" charset="0"/>
                <a:cs typeface="Arial" pitchFamily="34" charset="0"/>
              </a:rPr>
              <a:t>Destek </a:t>
            </a:r>
            <a:r>
              <a:rPr lang="tr-TR" sz="1800" dirty="0" smtClean="0">
                <a:solidFill>
                  <a:schemeClr val="tx1"/>
                </a:solidFill>
                <a:latin typeface="Arial" pitchFamily="34" charset="0"/>
                <a:cs typeface="Arial" pitchFamily="34" charset="0"/>
              </a:rPr>
              <a:t>Programları </a:t>
            </a:r>
            <a:r>
              <a:rPr lang="tr-TR" sz="1800" dirty="0" smtClean="0">
                <a:solidFill>
                  <a:schemeClr val="tx1"/>
                </a:solidFill>
                <a:latin typeface="Arial" pitchFamily="34" charset="0"/>
                <a:cs typeface="Arial" pitchFamily="34" charset="0"/>
              </a:rPr>
              <a:t>Projeleri,</a:t>
            </a:r>
            <a:endParaRPr lang="tr-TR" sz="1800" dirty="0" smtClean="0">
              <a:solidFill>
                <a:schemeClr val="tx1"/>
              </a:solidFill>
              <a:latin typeface="Arial" pitchFamily="34" charset="0"/>
              <a:cs typeface="Arial" pitchFamily="34" charset="0"/>
            </a:endParaRPr>
          </a:p>
          <a:p>
            <a:pPr lvl="1">
              <a:lnSpc>
                <a:spcPct val="150000"/>
              </a:lnSpc>
              <a:buBlip>
                <a:blip r:embed="rId2"/>
              </a:buBlip>
            </a:pPr>
            <a:r>
              <a:rPr lang="tr-TR" sz="1800" dirty="0" smtClean="0">
                <a:solidFill>
                  <a:schemeClr val="tx1"/>
                </a:solidFill>
                <a:latin typeface="Arial" pitchFamily="34" charset="0"/>
                <a:cs typeface="Arial" pitchFamily="34" charset="0"/>
              </a:rPr>
              <a:t>2012 Mali </a:t>
            </a:r>
            <a:r>
              <a:rPr lang="tr-TR" sz="1800" dirty="0">
                <a:solidFill>
                  <a:schemeClr val="tx1"/>
                </a:solidFill>
                <a:latin typeface="Arial" pitchFamily="34" charset="0"/>
                <a:cs typeface="Arial" pitchFamily="34" charset="0"/>
              </a:rPr>
              <a:t>Destek Programı </a:t>
            </a:r>
            <a:r>
              <a:rPr lang="tr-TR" sz="1800" dirty="0" smtClean="0">
                <a:solidFill>
                  <a:schemeClr val="tx1"/>
                </a:solidFill>
                <a:latin typeface="Arial" pitchFamily="34" charset="0"/>
                <a:cs typeface="Arial" pitchFamily="34" charset="0"/>
              </a:rPr>
              <a:t>Projeleri,</a:t>
            </a:r>
            <a:endParaRPr lang="tr-TR" sz="1800" dirty="0" smtClean="0">
              <a:solidFill>
                <a:schemeClr val="tx1"/>
              </a:solidFill>
              <a:latin typeface="Arial" pitchFamily="34" charset="0"/>
              <a:cs typeface="Arial" pitchFamily="34" charset="0"/>
            </a:endParaRPr>
          </a:p>
          <a:p>
            <a:pPr lvl="1">
              <a:lnSpc>
                <a:spcPct val="150000"/>
              </a:lnSpc>
              <a:buBlip>
                <a:blip r:embed="rId2"/>
              </a:buBlip>
            </a:pPr>
            <a:r>
              <a:rPr lang="tr-TR" sz="1800" dirty="0" smtClean="0">
                <a:solidFill>
                  <a:schemeClr val="tx1"/>
                </a:solidFill>
                <a:latin typeface="Arial" pitchFamily="34" charset="0"/>
                <a:cs typeface="Arial" pitchFamily="34" charset="0"/>
              </a:rPr>
              <a:t>2013 Doğrudan Faaliyet Desteği </a:t>
            </a:r>
            <a:r>
              <a:rPr lang="tr-TR" sz="1800" dirty="0" smtClean="0">
                <a:solidFill>
                  <a:schemeClr val="tx1"/>
                </a:solidFill>
                <a:latin typeface="Arial" pitchFamily="34" charset="0"/>
                <a:cs typeface="Arial" pitchFamily="34" charset="0"/>
              </a:rPr>
              <a:t>Projeleri,</a:t>
            </a:r>
            <a:endParaRPr lang="tr-TR" sz="1800" dirty="0" smtClean="0">
              <a:solidFill>
                <a:schemeClr val="tx1"/>
              </a:solidFill>
              <a:latin typeface="Arial" pitchFamily="34" charset="0"/>
              <a:cs typeface="Arial" pitchFamily="34" charset="0"/>
            </a:endParaRPr>
          </a:p>
          <a:p>
            <a:pPr lvl="1">
              <a:lnSpc>
                <a:spcPct val="150000"/>
              </a:lnSpc>
              <a:buBlip>
                <a:blip r:embed="rId2"/>
              </a:buBlip>
            </a:pPr>
            <a:r>
              <a:rPr lang="tr-TR" sz="1800" dirty="0" smtClean="0">
                <a:solidFill>
                  <a:schemeClr val="tx1"/>
                </a:solidFill>
                <a:latin typeface="Arial" pitchFamily="34" charset="0"/>
                <a:cs typeface="Arial" pitchFamily="34" charset="0"/>
              </a:rPr>
              <a:t>2013 Güdümlü Proje Desteği </a:t>
            </a:r>
            <a:r>
              <a:rPr lang="tr-TR" sz="1800" dirty="0" smtClean="0">
                <a:solidFill>
                  <a:schemeClr val="tx1"/>
                </a:solidFill>
                <a:latin typeface="Arial" pitchFamily="34" charset="0"/>
                <a:cs typeface="Arial" pitchFamily="34" charset="0"/>
              </a:rPr>
              <a:t>Projelerinin İzleme </a:t>
            </a:r>
            <a:r>
              <a:rPr lang="tr-TR" sz="1800" dirty="0">
                <a:solidFill>
                  <a:schemeClr val="tx1"/>
                </a:solidFill>
                <a:latin typeface="Arial" pitchFamily="34" charset="0"/>
                <a:cs typeface="Arial" pitchFamily="34" charset="0"/>
              </a:rPr>
              <a:t>ve ödeme faaliyetlerinin yürütülmesini sağlamıştır.</a:t>
            </a:r>
            <a:endParaRPr lang="tr-TR" sz="1800" dirty="0" smtClean="0">
              <a:solidFill>
                <a:schemeClr val="tx1"/>
              </a:solidFill>
              <a:latin typeface="Arial" pitchFamily="34" charset="0"/>
              <a:cs typeface="Arial" pitchFamily="34" charset="0"/>
            </a:endParaRPr>
          </a:p>
          <a:p>
            <a:pPr marL="457200" lvl="1" indent="0">
              <a:lnSpc>
                <a:spcPct val="150000"/>
              </a:lnSpc>
              <a:buNone/>
            </a:pPr>
            <a:endParaRPr lang="tr-TR" sz="1000" dirty="0">
              <a:solidFill>
                <a:schemeClr val="tx1"/>
              </a:solidFill>
              <a:latin typeface="Arial" pitchFamily="34" charset="0"/>
              <a:cs typeface="Arial" pitchFamily="34" charset="0"/>
            </a:endParaRPr>
          </a:p>
          <a:p>
            <a:pPr marL="457200" lvl="1" indent="0" algn="just">
              <a:lnSpc>
                <a:spcPct val="150000"/>
              </a:lnSpc>
              <a:buNone/>
            </a:pPr>
            <a:r>
              <a:rPr lang="tr-TR" sz="1800" dirty="0" smtClean="0">
                <a:solidFill>
                  <a:schemeClr val="tx1"/>
                </a:solidFill>
                <a:latin typeface="Arial" pitchFamily="34" charset="0"/>
                <a:cs typeface="Arial" pitchFamily="34" charset="0"/>
              </a:rPr>
              <a:t>Toplamda 300’ün üzerinde proje yürütülmüştür.</a:t>
            </a:r>
          </a:p>
          <a:p>
            <a:pPr lvl="1">
              <a:lnSpc>
                <a:spcPct val="150000"/>
              </a:lnSpc>
              <a:buBlip>
                <a:blip r:embed="rId2"/>
              </a:buBlip>
            </a:pPr>
            <a:endParaRPr lang="tr-TR" sz="1050" b="1" dirty="0" smtClean="0">
              <a:solidFill>
                <a:schemeClr val="tx1"/>
              </a:solidFill>
              <a:latin typeface="Arial" pitchFamily="34" charset="0"/>
              <a:cs typeface="Arial" pitchFamily="34" charset="0"/>
            </a:endParaRPr>
          </a:p>
        </p:txBody>
      </p:sp>
      <p:pic>
        <p:nvPicPr>
          <p:cNvPr id="5121" name="Picture 1" descr="C:\Users\zekeriyaay\Desktop\Güdümlü\güdümlü görsel\sözleşme.jpg"/>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t="24783"/>
          <a:stretch/>
        </p:blipFill>
        <p:spPr bwMode="auto">
          <a:xfrm>
            <a:off x="5868144" y="1196752"/>
            <a:ext cx="2592288" cy="162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465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979712" y="-18504"/>
            <a:ext cx="6696744" cy="765274"/>
          </a:xfrm>
        </p:spPr>
        <p:txBody>
          <a:bodyPr rtlCol="0">
            <a:normAutofit/>
          </a:bodyPr>
          <a:lstStyle/>
          <a:p>
            <a:pPr eaLnBrk="1" fontAlgn="auto" hangingPunct="1">
              <a:spcAft>
                <a:spcPts val="0"/>
              </a:spcAft>
              <a:defRPr/>
            </a:pP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Proje Uygulama Süreci</a:t>
            </a:r>
          </a:p>
        </p:txBody>
      </p:sp>
      <p:pic>
        <p:nvPicPr>
          <p:cNvPr id="4098" name="Picture 2" descr="http://portal.kays.kalkinma.gov.tr/wp-content/uploads/2012/10/surumGuncell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7" y="620688"/>
            <a:ext cx="1907704" cy="1180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7" name="3 İçerik Yer Tutucusu"/>
          <p:cNvGraphicFramePr>
            <a:graphicFrameLocks/>
          </p:cNvGraphicFramePr>
          <p:nvPr>
            <p:extLst>
              <p:ext uri="{D42A27DB-BD31-4B8C-83A1-F6EECF244321}">
                <p14:modId xmlns:p14="http://schemas.microsoft.com/office/powerpoint/2010/main" val="21088874"/>
              </p:ext>
            </p:extLst>
          </p:nvPr>
        </p:nvGraphicFramePr>
        <p:xfrm>
          <a:off x="683568" y="1628801"/>
          <a:ext cx="7776864" cy="3629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t3.gstatic.com/images?q=tbn:ANd9GcTnDziAJWvV7-c4YFv0hCmevTYTbXmoQl59LsBvRgW-kja8Flsjp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8265" y="5517232"/>
            <a:ext cx="2172378" cy="12330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http://www.oytek.com.tr/imagearea/textcontent/20101111150203_7558.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258617"/>
            <a:ext cx="1944867" cy="1491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descr="C:\Users\KADİR KURT\Desktop\risk.jpg"/>
          <p:cNvPicPr>
            <a:picLocks noChangeAspect="1" noChangeArrowheads="1"/>
          </p:cNvPicPr>
          <p:nvPr/>
        </p:nvPicPr>
        <p:blipFill>
          <a:blip r:embed="rId10" cstate="print"/>
          <a:srcRect/>
          <a:stretch>
            <a:fillRect/>
          </a:stretch>
        </p:blipFill>
        <p:spPr bwMode="auto">
          <a:xfrm>
            <a:off x="-22051" y="558550"/>
            <a:ext cx="1837363" cy="1135362"/>
          </a:xfrm>
          <a:prstGeom prst="rect">
            <a:avLst/>
          </a:prstGeom>
          <a:ln>
            <a:noFill/>
          </a:ln>
          <a:effectLst>
            <a:softEdge rad="112500"/>
          </a:effectLst>
        </p:spPr>
      </p:pic>
    </p:spTree>
    <p:extLst>
      <p:ext uri="{BB962C8B-B14F-4D97-AF65-F5344CB8AC3E}">
        <p14:creationId xmlns:p14="http://schemas.microsoft.com/office/powerpoint/2010/main" val="3086030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7114</TotalTime>
  <Words>1535</Words>
  <Application>Microsoft Office PowerPoint</Application>
  <PresentationFormat>Ekran Gösterisi (4:3)</PresentationFormat>
  <Paragraphs>302</Paragraphs>
  <Slides>26</Slides>
  <Notes>1</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PowerPoint Sunusu</vt:lpstr>
      <vt:lpstr>Program</vt:lpstr>
      <vt:lpstr>İzleme ve Değerlendirme Birimi</vt:lpstr>
      <vt:lpstr>İzleme Biriminin Süreçteki Rolü</vt:lpstr>
      <vt:lpstr>PowerPoint Sunusu</vt:lpstr>
      <vt:lpstr>PowerPoint Sunusu</vt:lpstr>
      <vt:lpstr>İzleme ve Değerlendirme Birimi</vt:lpstr>
      <vt:lpstr>İzleme ve Değerlendirme Birimi</vt:lpstr>
      <vt:lpstr>Proje Uygulama Süreci</vt:lpstr>
      <vt:lpstr>PowerPoint Sunusu</vt:lpstr>
      <vt:lpstr>Sözleşme</vt:lpstr>
      <vt:lpstr>PowerPoint Sunusu</vt:lpstr>
      <vt:lpstr>PowerPoint Sunusu</vt:lpstr>
      <vt:lpstr>PowerPoint Sunusu</vt:lpstr>
      <vt:lpstr>Küçük Değişiklikler – Bildirim Mektubu</vt:lpstr>
      <vt:lpstr>Küçük Değişiklikler – Bildirim Mektubu</vt:lpstr>
      <vt:lpstr>Küçük Değişiklikler – Bildirim Mektubu</vt:lpstr>
      <vt:lpstr>Küçük Değişiklikler – Bildirim Mektubu</vt:lpstr>
      <vt:lpstr>Küçük Değişiklikler – Bildirim Mektubu</vt:lpstr>
      <vt:lpstr>Büyük Değişiklikler – Zeyilname</vt:lpstr>
      <vt:lpstr>Büyük Değişiklikler – Zeyilname</vt:lpstr>
      <vt:lpstr>Büyük Değişiklikler – Zeyilname</vt:lpstr>
      <vt:lpstr>Büyük Değişiklikler – Zeyilname</vt:lpstr>
      <vt:lpstr>Uygun Maliyetler</vt:lpstr>
      <vt:lpstr>Uygun Olmayan Maliyetler</vt:lpstr>
      <vt:lpstr>PowerPoint Sunusu</vt:lpstr>
    </vt:vector>
  </TitlesOfParts>
  <Company>T.C. AHİLER KALKINMA AJANSI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EBRU VATAN</dc:creator>
  <cp:lastModifiedBy>Zekeriya AY</cp:lastModifiedBy>
  <cp:revision>927</cp:revision>
  <dcterms:created xsi:type="dcterms:W3CDTF">2011-07-07T07:20:38Z</dcterms:created>
  <dcterms:modified xsi:type="dcterms:W3CDTF">2014-07-18T05:25:19Z</dcterms:modified>
</cp:coreProperties>
</file>